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1" r:id="rId2"/>
    <p:sldId id="303" r:id="rId3"/>
    <p:sldId id="308" r:id="rId4"/>
    <p:sldId id="302" r:id="rId5"/>
    <p:sldId id="304" r:id="rId6"/>
    <p:sldId id="305" r:id="rId7"/>
    <p:sldId id="306" r:id="rId8"/>
    <p:sldId id="307" r:id="rId9"/>
    <p:sldId id="309" r:id="rId10"/>
    <p:sldId id="27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80EA0E-A60D-49D9-B067-009493D256C3}" v="110" dt="2022-05-25T07:28:50.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065" autoAdjust="0"/>
  </p:normalViewPr>
  <p:slideViewPr>
    <p:cSldViewPr snapToGrid="0">
      <p:cViewPr varScale="1">
        <p:scale>
          <a:sx n="65" d="100"/>
          <a:sy n="65" d="100"/>
        </p:scale>
        <p:origin x="133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Grange" userId="f02bfc13-7270-4c61-bdca-125fe12d99dd" providerId="ADAL" clId="{A880EA0E-A60D-49D9-B067-009493D256C3}"/>
    <pc:docChg chg="undo custSel addSld delSld modSld sldOrd delMainMaster">
      <pc:chgData name="Paul Grange" userId="f02bfc13-7270-4c61-bdca-125fe12d99dd" providerId="ADAL" clId="{A880EA0E-A60D-49D9-B067-009493D256C3}" dt="2022-05-25T07:30:32.270" v="3952" actId="1076"/>
      <pc:docMkLst>
        <pc:docMk/>
      </pc:docMkLst>
      <pc:sldChg chg="modSp new del mod">
        <pc:chgData name="Paul Grange" userId="f02bfc13-7270-4c61-bdca-125fe12d99dd" providerId="ADAL" clId="{A880EA0E-A60D-49D9-B067-009493D256C3}" dt="2022-05-24T09:36:59.010" v="19" actId="47"/>
        <pc:sldMkLst>
          <pc:docMk/>
          <pc:sldMk cId="2857870437" sldId="256"/>
        </pc:sldMkLst>
        <pc:spChg chg="mod">
          <ac:chgData name="Paul Grange" userId="f02bfc13-7270-4c61-bdca-125fe12d99dd" providerId="ADAL" clId="{A880EA0E-A60D-49D9-B067-009493D256C3}" dt="2022-05-24T09:36:26.693" v="15" actId="20577"/>
          <ac:spMkLst>
            <pc:docMk/>
            <pc:sldMk cId="2857870437" sldId="256"/>
            <ac:spMk id="2" creationId="{A164ACA2-ECFD-1E27-92B5-B457B6F23744}"/>
          </ac:spMkLst>
        </pc:spChg>
      </pc:sldChg>
      <pc:sldChg chg="add">
        <pc:chgData name="Paul Grange" userId="f02bfc13-7270-4c61-bdca-125fe12d99dd" providerId="ADAL" clId="{A880EA0E-A60D-49D9-B067-009493D256C3}" dt="2022-05-25T07:19:13.417" v="3937"/>
        <pc:sldMkLst>
          <pc:docMk/>
          <pc:sldMk cId="1897309132" sldId="277"/>
        </pc:sldMkLst>
      </pc:sldChg>
      <pc:sldChg chg="delSp add del setBg delDesignElem">
        <pc:chgData name="Paul Grange" userId="f02bfc13-7270-4c61-bdca-125fe12d99dd" providerId="ADAL" clId="{A880EA0E-A60D-49D9-B067-009493D256C3}" dt="2022-05-24T09:36:57.955" v="18" actId="47"/>
        <pc:sldMkLst>
          <pc:docMk/>
          <pc:sldMk cId="4157341633" sldId="300"/>
        </pc:sldMkLst>
        <pc:spChg chg="del">
          <ac:chgData name="Paul Grange" userId="f02bfc13-7270-4c61-bdca-125fe12d99dd" providerId="ADAL" clId="{A880EA0E-A60D-49D9-B067-009493D256C3}" dt="2022-05-24T09:36:53.446" v="17"/>
          <ac:spMkLst>
            <pc:docMk/>
            <pc:sldMk cId="4157341633" sldId="300"/>
            <ac:spMk id="10" creationId="{C7D023E4-8DE1-436E-9847-ED6A4B4B04FD}"/>
          </ac:spMkLst>
        </pc:spChg>
        <pc:spChg chg="del">
          <ac:chgData name="Paul Grange" userId="f02bfc13-7270-4c61-bdca-125fe12d99dd" providerId="ADAL" clId="{A880EA0E-A60D-49D9-B067-009493D256C3}" dt="2022-05-24T09:36:53.446" v="17"/>
          <ac:spMkLst>
            <pc:docMk/>
            <pc:sldMk cId="4157341633" sldId="300"/>
            <ac:spMk id="12" creationId="{C04DA1FE-EBEF-4AF3-A3C6-067C78D47FBA}"/>
          </ac:spMkLst>
        </pc:spChg>
        <pc:spChg chg="del">
          <ac:chgData name="Paul Grange" userId="f02bfc13-7270-4c61-bdca-125fe12d99dd" providerId="ADAL" clId="{A880EA0E-A60D-49D9-B067-009493D256C3}" dt="2022-05-24T09:36:53.446" v="17"/>
          <ac:spMkLst>
            <pc:docMk/>
            <pc:sldMk cId="4157341633" sldId="300"/>
            <ac:spMk id="14" creationId="{8B1B3E66-23F5-436C-A0C1-32A666D2800D}"/>
          </ac:spMkLst>
        </pc:spChg>
        <pc:grpChg chg="del">
          <ac:chgData name="Paul Grange" userId="f02bfc13-7270-4c61-bdca-125fe12d99dd" providerId="ADAL" clId="{A880EA0E-A60D-49D9-B067-009493D256C3}" dt="2022-05-24T09:36:53.446" v="17"/>
          <ac:grpSpMkLst>
            <pc:docMk/>
            <pc:sldMk cId="4157341633" sldId="300"/>
            <ac:grpSpMk id="16" creationId="{28EC230A-A12C-4339-92EE-F850809ECEA6}"/>
          </ac:grpSpMkLst>
        </pc:grpChg>
      </pc:sldChg>
      <pc:sldChg chg="addSp delSp modSp mod setBg addAnim setClrOvrMap">
        <pc:chgData name="Paul Grange" userId="f02bfc13-7270-4c61-bdca-125fe12d99dd" providerId="ADAL" clId="{A880EA0E-A60D-49D9-B067-009493D256C3}" dt="2022-05-24T11:29:24.886" v="144" actId="1076"/>
        <pc:sldMkLst>
          <pc:docMk/>
          <pc:sldMk cId="3977030956" sldId="301"/>
        </pc:sldMkLst>
        <pc:spChg chg="mod ord">
          <ac:chgData name="Paul Grange" userId="f02bfc13-7270-4c61-bdca-125fe12d99dd" providerId="ADAL" clId="{A880EA0E-A60D-49D9-B067-009493D256C3}" dt="2022-05-24T09:38:35.242" v="85" actId="166"/>
          <ac:spMkLst>
            <pc:docMk/>
            <pc:sldMk cId="3977030956" sldId="301"/>
            <ac:spMk id="2" creationId="{D783C0F0-BF8A-3F4A-7648-072AE1D5CAC6}"/>
          </ac:spMkLst>
        </pc:spChg>
        <pc:spChg chg="mod ord">
          <ac:chgData name="Paul Grange" userId="f02bfc13-7270-4c61-bdca-125fe12d99dd" providerId="ADAL" clId="{A880EA0E-A60D-49D9-B067-009493D256C3}" dt="2022-05-24T09:39:08.927" v="91" actId="1076"/>
          <ac:spMkLst>
            <pc:docMk/>
            <pc:sldMk cId="3977030956" sldId="301"/>
            <ac:spMk id="3" creationId="{6EE90B1F-04D0-60D6-F93C-6448A1F02BD1}"/>
          </ac:spMkLst>
        </pc:spChg>
        <pc:spChg chg="del">
          <ac:chgData name="Paul Grange" userId="f02bfc13-7270-4c61-bdca-125fe12d99dd" providerId="ADAL" clId="{A880EA0E-A60D-49D9-B067-009493D256C3}" dt="2022-05-24T09:37:59.313" v="75" actId="26606"/>
          <ac:spMkLst>
            <pc:docMk/>
            <pc:sldMk cId="3977030956" sldId="301"/>
            <ac:spMk id="10" creationId="{C7D023E4-8DE1-436E-9847-ED6A4B4B04FD}"/>
          </ac:spMkLst>
        </pc:spChg>
        <pc:spChg chg="del">
          <ac:chgData name="Paul Grange" userId="f02bfc13-7270-4c61-bdca-125fe12d99dd" providerId="ADAL" clId="{A880EA0E-A60D-49D9-B067-009493D256C3}" dt="2022-05-24T09:37:59.313" v="75" actId="26606"/>
          <ac:spMkLst>
            <pc:docMk/>
            <pc:sldMk cId="3977030956" sldId="301"/>
            <ac:spMk id="12" creationId="{C04DA1FE-EBEF-4AF3-A3C6-067C78D47FBA}"/>
          </ac:spMkLst>
        </pc:spChg>
        <pc:spChg chg="del">
          <ac:chgData name="Paul Grange" userId="f02bfc13-7270-4c61-bdca-125fe12d99dd" providerId="ADAL" clId="{A880EA0E-A60D-49D9-B067-009493D256C3}" dt="2022-05-24T09:37:59.313" v="75" actId="26606"/>
          <ac:spMkLst>
            <pc:docMk/>
            <pc:sldMk cId="3977030956" sldId="301"/>
            <ac:spMk id="14" creationId="{8B1B3E66-23F5-436C-A0C1-32A666D2800D}"/>
          </ac:spMkLst>
        </pc:spChg>
        <pc:spChg chg="add">
          <ac:chgData name="Paul Grange" userId="f02bfc13-7270-4c61-bdca-125fe12d99dd" providerId="ADAL" clId="{A880EA0E-A60D-49D9-B067-009493D256C3}" dt="2022-05-24T09:37:59.313" v="75" actId="26606"/>
          <ac:spMkLst>
            <pc:docMk/>
            <pc:sldMk cId="3977030956" sldId="301"/>
            <ac:spMk id="28" creationId="{71B2258F-86CA-4D4D-8270-BC05FCDEBFB3}"/>
          </ac:spMkLst>
        </pc:spChg>
        <pc:grpChg chg="del">
          <ac:chgData name="Paul Grange" userId="f02bfc13-7270-4c61-bdca-125fe12d99dd" providerId="ADAL" clId="{A880EA0E-A60D-49D9-B067-009493D256C3}" dt="2022-05-24T09:37:59.313" v="75" actId="26606"/>
          <ac:grpSpMkLst>
            <pc:docMk/>
            <pc:sldMk cId="3977030956" sldId="301"/>
            <ac:grpSpMk id="16" creationId="{28EC230A-A12C-4339-92EE-F850809ECEA6}"/>
          </ac:grpSpMkLst>
        </pc:grpChg>
        <pc:picChg chg="del">
          <ac:chgData name="Paul Grange" userId="f02bfc13-7270-4c61-bdca-125fe12d99dd" providerId="ADAL" clId="{A880EA0E-A60D-49D9-B067-009493D256C3}" dt="2022-05-24T09:37:24.544" v="70" actId="478"/>
          <ac:picMkLst>
            <pc:docMk/>
            <pc:sldMk cId="3977030956" sldId="301"/>
            <ac:picMk id="5" creationId="{8693F8A5-FF69-BD98-A24A-631577F48B2B}"/>
          </ac:picMkLst>
        </pc:picChg>
        <pc:picChg chg="add del mod ord">
          <ac:chgData name="Paul Grange" userId="f02bfc13-7270-4c61-bdca-125fe12d99dd" providerId="ADAL" clId="{A880EA0E-A60D-49D9-B067-009493D256C3}" dt="2022-05-24T09:38:06.944" v="77" actId="21"/>
          <ac:picMkLst>
            <pc:docMk/>
            <pc:sldMk cId="3977030956" sldId="301"/>
            <ac:picMk id="6" creationId="{E4CC49F8-F327-B52A-01A2-37ED1C01EE70}"/>
          </ac:picMkLst>
        </pc:picChg>
        <pc:picChg chg="add mod">
          <ac:chgData name="Paul Grange" userId="f02bfc13-7270-4c61-bdca-125fe12d99dd" providerId="ADAL" clId="{A880EA0E-A60D-49D9-B067-009493D256C3}" dt="2022-05-24T11:29:24.886" v="144" actId="1076"/>
          <ac:picMkLst>
            <pc:docMk/>
            <pc:sldMk cId="3977030956" sldId="301"/>
            <ac:picMk id="8" creationId="{77830C9F-341F-D416-44BE-960FD397A659}"/>
          </ac:picMkLst>
        </pc:picChg>
        <pc:picChg chg="del">
          <ac:chgData name="Paul Grange" userId="f02bfc13-7270-4c61-bdca-125fe12d99dd" providerId="ADAL" clId="{A880EA0E-A60D-49D9-B067-009493D256C3}" dt="2022-05-24T09:37:49.465" v="74" actId="21"/>
          <ac:picMkLst>
            <pc:docMk/>
            <pc:sldMk cId="3977030956" sldId="301"/>
            <ac:picMk id="24" creationId="{47263E60-D23D-FC62-C22B-5898EA681414}"/>
          </ac:picMkLst>
        </pc:picChg>
        <pc:picChg chg="add mod ord">
          <ac:chgData name="Paul Grange" userId="f02bfc13-7270-4c61-bdca-125fe12d99dd" providerId="ADAL" clId="{A880EA0E-A60D-49D9-B067-009493D256C3}" dt="2022-05-24T09:38:39.056" v="87" actId="1076"/>
          <ac:picMkLst>
            <pc:docMk/>
            <pc:sldMk cId="3977030956" sldId="301"/>
            <ac:picMk id="25" creationId="{5189E670-0330-BE85-2BBE-FAFAC7D45DD5}"/>
          </ac:picMkLst>
        </pc:picChg>
        <pc:picChg chg="add mod">
          <ac:chgData name="Paul Grange" userId="f02bfc13-7270-4c61-bdca-125fe12d99dd" providerId="ADAL" clId="{A880EA0E-A60D-49D9-B067-009493D256C3}" dt="2022-05-24T09:39:05.442" v="90" actId="1076"/>
          <ac:picMkLst>
            <pc:docMk/>
            <pc:sldMk cId="3977030956" sldId="301"/>
            <ac:picMk id="26" creationId="{76BB30EC-51F9-0B7E-61DE-B85E977EB11C}"/>
          </ac:picMkLst>
        </pc:picChg>
      </pc:sldChg>
      <pc:sldChg chg="addSp delSp modSp new mod setBg modAnim setClrOvrMap">
        <pc:chgData name="Paul Grange" userId="f02bfc13-7270-4c61-bdca-125fe12d99dd" providerId="ADAL" clId="{A880EA0E-A60D-49D9-B067-009493D256C3}" dt="2022-05-25T07:28:50.488" v="3951" actId="313"/>
        <pc:sldMkLst>
          <pc:docMk/>
          <pc:sldMk cId="34141168" sldId="302"/>
        </pc:sldMkLst>
        <pc:spChg chg="del">
          <ac:chgData name="Paul Grange" userId="f02bfc13-7270-4c61-bdca-125fe12d99dd" providerId="ADAL" clId="{A880EA0E-A60D-49D9-B067-009493D256C3}" dt="2022-05-24T11:25:09.962" v="102" actId="478"/>
          <ac:spMkLst>
            <pc:docMk/>
            <pc:sldMk cId="34141168" sldId="302"/>
            <ac:spMk id="2" creationId="{C2528B88-4E99-B2D5-7C53-8EAC680B5A3C}"/>
          </ac:spMkLst>
        </pc:spChg>
        <pc:spChg chg="del">
          <ac:chgData name="Paul Grange" userId="f02bfc13-7270-4c61-bdca-125fe12d99dd" providerId="ADAL" clId="{A880EA0E-A60D-49D9-B067-009493D256C3}" dt="2022-05-24T11:24:51.079" v="96" actId="931"/>
          <ac:spMkLst>
            <pc:docMk/>
            <pc:sldMk cId="34141168" sldId="302"/>
            <ac:spMk id="3" creationId="{F1CF15E1-5DC2-CF6D-99EC-0DF0B110F705}"/>
          </ac:spMkLst>
        </pc:spChg>
        <pc:spChg chg="add mod">
          <ac:chgData name="Paul Grange" userId="f02bfc13-7270-4c61-bdca-125fe12d99dd" providerId="ADAL" clId="{A880EA0E-A60D-49D9-B067-009493D256C3}" dt="2022-05-25T07:28:50.488" v="3951" actId="313"/>
          <ac:spMkLst>
            <pc:docMk/>
            <pc:sldMk cId="34141168" sldId="302"/>
            <ac:spMk id="6" creationId="{D534C195-7B50-9CCC-81AE-CDA2215C3672}"/>
          </ac:spMkLst>
        </pc:spChg>
        <pc:spChg chg="add mod">
          <ac:chgData name="Paul Grange" userId="f02bfc13-7270-4c61-bdca-125fe12d99dd" providerId="ADAL" clId="{A880EA0E-A60D-49D9-B067-009493D256C3}" dt="2022-05-25T06:39:09.332" v="738" actId="26606"/>
          <ac:spMkLst>
            <pc:docMk/>
            <pc:sldMk cId="34141168" sldId="302"/>
            <ac:spMk id="7" creationId="{229FE8A7-BDF2-F6DD-159F-4D991F080A90}"/>
          </ac:spMkLst>
        </pc:spChg>
        <pc:spChg chg="add del mod">
          <ac:chgData name="Paul Grange" userId="f02bfc13-7270-4c61-bdca-125fe12d99dd" providerId="ADAL" clId="{A880EA0E-A60D-49D9-B067-009493D256C3}" dt="2022-05-25T06:38:59.009" v="735" actId="478"/>
          <ac:spMkLst>
            <pc:docMk/>
            <pc:sldMk cId="34141168" sldId="302"/>
            <ac:spMk id="8" creationId="{764DDE3A-2CAE-B4CD-CE47-3982315AAA88}"/>
          </ac:spMkLst>
        </pc:spChg>
        <pc:spChg chg="add del">
          <ac:chgData name="Paul Grange" userId="f02bfc13-7270-4c61-bdca-125fe12d99dd" providerId="ADAL" clId="{A880EA0E-A60D-49D9-B067-009493D256C3}" dt="2022-05-25T06:39:09.332" v="738" actId="26606"/>
          <ac:spMkLst>
            <pc:docMk/>
            <pc:sldMk cId="34141168" sldId="302"/>
            <ac:spMk id="12" creationId="{9228552E-C8B1-4A80-8448-0787CE0FC704}"/>
          </ac:spMkLst>
        </pc:spChg>
        <pc:spChg chg="add del">
          <ac:chgData name="Paul Grange" userId="f02bfc13-7270-4c61-bdca-125fe12d99dd" providerId="ADAL" clId="{A880EA0E-A60D-49D9-B067-009493D256C3}" dt="2022-05-25T06:39:09.316" v="737" actId="26606"/>
          <ac:spMkLst>
            <pc:docMk/>
            <pc:sldMk cId="34141168" sldId="302"/>
            <ac:spMk id="17" creationId="{D2B783EE-0239-4717-BBEA-8C9EAC61C824}"/>
          </ac:spMkLst>
        </pc:spChg>
        <pc:spChg chg="add del">
          <ac:chgData name="Paul Grange" userId="f02bfc13-7270-4c61-bdca-125fe12d99dd" providerId="ADAL" clId="{A880EA0E-A60D-49D9-B067-009493D256C3}" dt="2022-05-25T06:39:09.316" v="737" actId="26606"/>
          <ac:spMkLst>
            <pc:docMk/>
            <pc:sldMk cId="34141168" sldId="302"/>
            <ac:spMk id="19" creationId="{A7B99495-F43F-4D80-A44F-2CB4764EB90B}"/>
          </ac:spMkLst>
        </pc:spChg>
        <pc:spChg chg="add del">
          <ac:chgData name="Paul Grange" userId="f02bfc13-7270-4c61-bdca-125fe12d99dd" providerId="ADAL" clId="{A880EA0E-A60D-49D9-B067-009493D256C3}" dt="2022-05-25T06:39:09.316" v="737" actId="26606"/>
          <ac:spMkLst>
            <pc:docMk/>
            <pc:sldMk cId="34141168" sldId="302"/>
            <ac:spMk id="21" creationId="{70BEB1E7-2F88-40BC-B73D-42E5B6F80BFC}"/>
          </ac:spMkLst>
        </pc:spChg>
        <pc:spChg chg="add">
          <ac:chgData name="Paul Grange" userId="f02bfc13-7270-4c61-bdca-125fe12d99dd" providerId="ADAL" clId="{A880EA0E-A60D-49D9-B067-009493D256C3}" dt="2022-05-25T06:39:09.332" v="738" actId="26606"/>
          <ac:spMkLst>
            <pc:docMk/>
            <pc:sldMk cId="34141168" sldId="302"/>
            <ac:spMk id="23" creationId="{3873B707-463F-40B0-8227-E8CC6C67EB25}"/>
          </ac:spMkLst>
        </pc:spChg>
        <pc:spChg chg="add">
          <ac:chgData name="Paul Grange" userId="f02bfc13-7270-4c61-bdca-125fe12d99dd" providerId="ADAL" clId="{A880EA0E-A60D-49D9-B067-009493D256C3}" dt="2022-05-25T06:39:09.332" v="738" actId="26606"/>
          <ac:spMkLst>
            <pc:docMk/>
            <pc:sldMk cId="34141168" sldId="302"/>
            <ac:spMk id="24" creationId="{6ECA6DCB-B7E1-40A9-9524-540C6DA40B1B}"/>
          </ac:spMkLst>
        </pc:spChg>
        <pc:spChg chg="add">
          <ac:chgData name="Paul Grange" userId="f02bfc13-7270-4c61-bdca-125fe12d99dd" providerId="ADAL" clId="{A880EA0E-A60D-49D9-B067-009493D256C3}" dt="2022-05-25T06:39:09.332" v="738" actId="26606"/>
          <ac:spMkLst>
            <pc:docMk/>
            <pc:sldMk cId="34141168" sldId="302"/>
            <ac:spMk id="25" creationId="{C13237C8-E62C-4F0D-A318-BD6FB6C2D138}"/>
          </ac:spMkLst>
        </pc:spChg>
        <pc:spChg chg="add">
          <ac:chgData name="Paul Grange" userId="f02bfc13-7270-4c61-bdca-125fe12d99dd" providerId="ADAL" clId="{A880EA0E-A60D-49D9-B067-009493D256C3}" dt="2022-05-25T06:39:09.332" v="738" actId="26606"/>
          <ac:spMkLst>
            <pc:docMk/>
            <pc:sldMk cId="34141168" sldId="302"/>
            <ac:spMk id="27" creationId="{19C9EAEA-39D0-4B0E-A0EB-51E7B26740B1}"/>
          </ac:spMkLst>
        </pc:spChg>
        <pc:spChg chg="add">
          <ac:chgData name="Paul Grange" userId="f02bfc13-7270-4c61-bdca-125fe12d99dd" providerId="ADAL" clId="{A880EA0E-A60D-49D9-B067-009493D256C3}" dt="2022-05-25T06:39:09.332" v="738" actId="26606"/>
          <ac:spMkLst>
            <pc:docMk/>
            <pc:sldMk cId="34141168" sldId="302"/>
            <ac:spMk id="29" creationId="{8CB5D2D7-DF65-4E86-BFBA-FFB9B5ACEB64}"/>
          </ac:spMkLst>
        </pc:spChg>
        <pc:grpChg chg="add">
          <ac:chgData name="Paul Grange" userId="f02bfc13-7270-4c61-bdca-125fe12d99dd" providerId="ADAL" clId="{A880EA0E-A60D-49D9-B067-009493D256C3}" dt="2022-05-25T06:39:09.332" v="738" actId="26606"/>
          <ac:grpSpMkLst>
            <pc:docMk/>
            <pc:sldMk cId="34141168" sldId="302"/>
            <ac:grpSpMk id="26" creationId="{1DE889C7-FAD6-4397-98E2-05D503484459}"/>
          </ac:grpSpMkLst>
        </pc:grpChg>
        <pc:picChg chg="add mod ord">
          <ac:chgData name="Paul Grange" userId="f02bfc13-7270-4c61-bdca-125fe12d99dd" providerId="ADAL" clId="{A880EA0E-A60D-49D9-B067-009493D256C3}" dt="2022-05-25T06:39:09.332" v="738" actId="26606"/>
          <ac:picMkLst>
            <pc:docMk/>
            <pc:sldMk cId="34141168" sldId="302"/>
            <ac:picMk id="2" creationId="{50A62805-CD2E-8B73-EC43-907D95A94C69}"/>
          </ac:picMkLst>
        </pc:picChg>
        <pc:picChg chg="add mod">
          <ac:chgData name="Paul Grange" userId="f02bfc13-7270-4c61-bdca-125fe12d99dd" providerId="ADAL" clId="{A880EA0E-A60D-49D9-B067-009493D256C3}" dt="2022-05-25T06:39:15.685" v="739" actId="27614"/>
          <ac:picMkLst>
            <pc:docMk/>
            <pc:sldMk cId="34141168" sldId="302"/>
            <ac:picMk id="3" creationId="{887E0B77-2C25-0670-1A06-9C304E0A2DAF}"/>
          </ac:picMkLst>
        </pc:picChg>
        <pc:picChg chg="add del mod">
          <ac:chgData name="Paul Grange" userId="f02bfc13-7270-4c61-bdca-125fe12d99dd" providerId="ADAL" clId="{A880EA0E-A60D-49D9-B067-009493D256C3}" dt="2022-05-25T06:38:56.566" v="734" actId="478"/>
          <ac:picMkLst>
            <pc:docMk/>
            <pc:sldMk cId="34141168" sldId="302"/>
            <ac:picMk id="5" creationId="{02ABAE3C-3903-D529-9BE0-FC6AB1196D75}"/>
          </ac:picMkLst>
        </pc:picChg>
      </pc:sldChg>
      <pc:sldChg chg="addSp delSp modSp new mod ord setBg modAnim">
        <pc:chgData name="Paul Grange" userId="f02bfc13-7270-4c61-bdca-125fe12d99dd" providerId="ADAL" clId="{A880EA0E-A60D-49D9-B067-009493D256C3}" dt="2022-05-25T07:30:32.270" v="3952" actId="1076"/>
        <pc:sldMkLst>
          <pc:docMk/>
          <pc:sldMk cId="2832771498" sldId="303"/>
        </pc:sldMkLst>
        <pc:spChg chg="del">
          <ac:chgData name="Paul Grange" userId="f02bfc13-7270-4c61-bdca-125fe12d99dd" providerId="ADAL" clId="{A880EA0E-A60D-49D9-B067-009493D256C3}" dt="2022-05-24T11:27:08.822" v="107" actId="26606"/>
          <ac:spMkLst>
            <pc:docMk/>
            <pc:sldMk cId="2832771498" sldId="303"/>
            <ac:spMk id="2" creationId="{FC06E6FA-F109-5AC5-76E0-B97CAAF97417}"/>
          </ac:spMkLst>
        </pc:spChg>
        <pc:spChg chg="del">
          <ac:chgData name="Paul Grange" userId="f02bfc13-7270-4c61-bdca-125fe12d99dd" providerId="ADAL" clId="{A880EA0E-A60D-49D9-B067-009493D256C3}" dt="2022-05-24T11:27:08.822" v="107" actId="26606"/>
          <ac:spMkLst>
            <pc:docMk/>
            <pc:sldMk cId="2832771498" sldId="303"/>
            <ac:spMk id="3" creationId="{E1A5E175-5450-62F0-D03D-CB7C677A65A6}"/>
          </ac:spMkLst>
        </pc:spChg>
        <pc:spChg chg="add mod">
          <ac:chgData name="Paul Grange" userId="f02bfc13-7270-4c61-bdca-125fe12d99dd" providerId="ADAL" clId="{A880EA0E-A60D-49D9-B067-009493D256C3}" dt="2022-05-24T11:28:30.252" v="139" actId="255"/>
          <ac:spMkLst>
            <pc:docMk/>
            <pc:sldMk cId="2832771498" sldId="303"/>
            <ac:spMk id="5" creationId="{EA2F302D-C193-D2B9-F525-660423ADD2FC}"/>
          </ac:spMkLst>
        </pc:spChg>
        <pc:spChg chg="add mod">
          <ac:chgData name="Paul Grange" userId="f02bfc13-7270-4c61-bdca-125fe12d99dd" providerId="ADAL" clId="{A880EA0E-A60D-49D9-B067-009493D256C3}" dt="2022-05-24T11:28:34.542" v="140" actId="255"/>
          <ac:spMkLst>
            <pc:docMk/>
            <pc:sldMk cId="2832771498" sldId="303"/>
            <ac:spMk id="6" creationId="{7069FB82-9A1F-AC74-AA64-277448EBE203}"/>
          </ac:spMkLst>
        </pc:spChg>
        <pc:spChg chg="add">
          <ac:chgData name="Paul Grange" userId="f02bfc13-7270-4c61-bdca-125fe12d99dd" providerId="ADAL" clId="{A880EA0E-A60D-49D9-B067-009493D256C3}" dt="2022-05-24T11:27:08.822" v="107" actId="26606"/>
          <ac:spMkLst>
            <pc:docMk/>
            <pc:sldMk cId="2832771498" sldId="303"/>
            <ac:spMk id="71" creationId="{42A4FC2C-047E-45A5-965D-8E1E3BF09BC6}"/>
          </ac:spMkLst>
        </pc:spChg>
        <pc:picChg chg="add mod">
          <ac:chgData name="Paul Grange" userId="f02bfc13-7270-4c61-bdca-125fe12d99dd" providerId="ADAL" clId="{A880EA0E-A60D-49D9-B067-009493D256C3}" dt="2022-05-25T07:30:32.270" v="3952" actId="1076"/>
          <ac:picMkLst>
            <pc:docMk/>
            <pc:sldMk cId="2832771498" sldId="303"/>
            <ac:picMk id="7" creationId="{5C21914B-A87B-01F0-C7E0-95DDC4A543FF}"/>
          </ac:picMkLst>
        </pc:picChg>
        <pc:picChg chg="add mod">
          <ac:chgData name="Paul Grange" userId="f02bfc13-7270-4c61-bdca-125fe12d99dd" providerId="ADAL" clId="{A880EA0E-A60D-49D9-B067-009493D256C3}" dt="2022-05-24T11:27:08.822" v="107" actId="26606"/>
          <ac:picMkLst>
            <pc:docMk/>
            <pc:sldMk cId="2832771498" sldId="303"/>
            <ac:picMk id="1026" creationId="{50CFE734-87B8-F835-4E3B-3A00861B9F94}"/>
          </ac:picMkLst>
        </pc:picChg>
      </pc:sldChg>
      <pc:sldChg chg="addSp delSp modSp new mod setBg setClrOvrMap">
        <pc:chgData name="Paul Grange" userId="f02bfc13-7270-4c61-bdca-125fe12d99dd" providerId="ADAL" clId="{A880EA0E-A60D-49D9-B067-009493D256C3}" dt="2022-05-25T07:00:08.666" v="1164" actId="313"/>
        <pc:sldMkLst>
          <pc:docMk/>
          <pc:sldMk cId="1132536980" sldId="304"/>
        </pc:sldMkLst>
        <pc:spChg chg="mod">
          <ac:chgData name="Paul Grange" userId="f02bfc13-7270-4c61-bdca-125fe12d99dd" providerId="ADAL" clId="{A880EA0E-A60D-49D9-B067-009493D256C3}" dt="2022-05-25T07:00:08.666" v="1164" actId="313"/>
          <ac:spMkLst>
            <pc:docMk/>
            <pc:sldMk cId="1132536980" sldId="304"/>
            <ac:spMk id="2" creationId="{1D7D9E26-A75F-A1EB-D715-ECE117BA6864}"/>
          </ac:spMkLst>
        </pc:spChg>
        <pc:spChg chg="mod ord">
          <ac:chgData name="Paul Grange" userId="f02bfc13-7270-4c61-bdca-125fe12d99dd" providerId="ADAL" clId="{A880EA0E-A60D-49D9-B067-009493D256C3}" dt="2022-05-25T07:00:07.365" v="1163" actId="313"/>
          <ac:spMkLst>
            <pc:docMk/>
            <pc:sldMk cId="1132536980" sldId="304"/>
            <ac:spMk id="3" creationId="{1B30A665-B559-9AA2-F7B2-F7BD114FF824}"/>
          </ac:spMkLst>
        </pc:spChg>
        <pc:spChg chg="add del">
          <ac:chgData name="Paul Grange" userId="f02bfc13-7270-4c61-bdca-125fe12d99dd" providerId="ADAL" clId="{A880EA0E-A60D-49D9-B067-009493D256C3}" dt="2022-05-25T06:56:54.801" v="748" actId="26606"/>
          <ac:spMkLst>
            <pc:docMk/>
            <pc:sldMk cId="1132536980" sldId="304"/>
            <ac:spMk id="10" creationId="{5AAE9118-0436-4488-AC4A-C14DF6A7B6B1}"/>
          </ac:spMkLst>
        </pc:spChg>
        <pc:spChg chg="add del">
          <ac:chgData name="Paul Grange" userId="f02bfc13-7270-4c61-bdca-125fe12d99dd" providerId="ADAL" clId="{A880EA0E-A60D-49D9-B067-009493D256C3}" dt="2022-05-25T06:56:54.801" v="748" actId="26606"/>
          <ac:spMkLst>
            <pc:docMk/>
            <pc:sldMk cId="1132536980" sldId="304"/>
            <ac:spMk id="12" creationId="{1B10F861-B8F1-49C7-BD58-EAB20CEE7F93}"/>
          </ac:spMkLst>
        </pc:spChg>
        <pc:spChg chg="add del">
          <ac:chgData name="Paul Grange" userId="f02bfc13-7270-4c61-bdca-125fe12d99dd" providerId="ADAL" clId="{A880EA0E-A60D-49D9-B067-009493D256C3}" dt="2022-05-25T06:56:54.801" v="748" actId="26606"/>
          <ac:spMkLst>
            <pc:docMk/>
            <pc:sldMk cId="1132536980" sldId="304"/>
            <ac:spMk id="14" creationId="{61F6E425-22AB-4DA2-8FAC-58ADB58EF6C3}"/>
          </ac:spMkLst>
        </pc:spChg>
        <pc:spChg chg="add del">
          <ac:chgData name="Paul Grange" userId="f02bfc13-7270-4c61-bdca-125fe12d99dd" providerId="ADAL" clId="{A880EA0E-A60D-49D9-B067-009493D256C3}" dt="2022-05-25T06:56:55.596" v="750" actId="26606"/>
          <ac:spMkLst>
            <pc:docMk/>
            <pc:sldMk cId="1132536980" sldId="304"/>
            <ac:spMk id="16" creationId="{69D47016-023F-44BD-981C-50E7A10A6609}"/>
          </ac:spMkLst>
        </pc:spChg>
        <pc:spChg chg="add del">
          <ac:chgData name="Paul Grange" userId="f02bfc13-7270-4c61-bdca-125fe12d99dd" providerId="ADAL" clId="{A880EA0E-A60D-49D9-B067-009493D256C3}" dt="2022-05-25T06:56:55.596" v="750" actId="26606"/>
          <ac:spMkLst>
            <pc:docMk/>
            <pc:sldMk cId="1132536980" sldId="304"/>
            <ac:spMk id="17" creationId="{6D8B37B0-0682-433E-BC8D-498C04ABD9A7}"/>
          </ac:spMkLst>
        </pc:spChg>
        <pc:spChg chg="add del">
          <ac:chgData name="Paul Grange" userId="f02bfc13-7270-4c61-bdca-125fe12d99dd" providerId="ADAL" clId="{A880EA0E-A60D-49D9-B067-009493D256C3}" dt="2022-05-25T06:56:57.120" v="752" actId="26606"/>
          <ac:spMkLst>
            <pc:docMk/>
            <pc:sldMk cId="1132536980" sldId="304"/>
            <ac:spMk id="19" creationId="{8761DDFE-071F-4200-B0AA-394476C2D2D6}"/>
          </ac:spMkLst>
        </pc:spChg>
        <pc:spChg chg="add del">
          <ac:chgData name="Paul Grange" userId="f02bfc13-7270-4c61-bdca-125fe12d99dd" providerId="ADAL" clId="{A880EA0E-A60D-49D9-B067-009493D256C3}" dt="2022-05-25T06:57:47.890" v="759" actId="26606"/>
          <ac:spMkLst>
            <pc:docMk/>
            <pc:sldMk cId="1132536980" sldId="304"/>
            <ac:spMk id="21" creationId="{2032B1E8-BC40-4380-97A6-14C0320AE1C0}"/>
          </ac:spMkLst>
        </pc:spChg>
        <pc:spChg chg="add del">
          <ac:chgData name="Paul Grange" userId="f02bfc13-7270-4c61-bdca-125fe12d99dd" providerId="ADAL" clId="{A880EA0E-A60D-49D9-B067-009493D256C3}" dt="2022-05-25T06:57:47.890" v="759" actId="26606"/>
          <ac:spMkLst>
            <pc:docMk/>
            <pc:sldMk cId="1132536980" sldId="304"/>
            <ac:spMk id="22" creationId="{82BEABD9-E1ED-49C7-8734-5494C88EE5A7}"/>
          </ac:spMkLst>
        </pc:spChg>
        <pc:spChg chg="add">
          <ac:chgData name="Paul Grange" userId="f02bfc13-7270-4c61-bdca-125fe12d99dd" providerId="ADAL" clId="{A880EA0E-A60D-49D9-B067-009493D256C3}" dt="2022-05-25T06:57:47.890" v="759" actId="26606"/>
          <ac:spMkLst>
            <pc:docMk/>
            <pc:sldMk cId="1132536980" sldId="304"/>
            <ac:spMk id="28" creationId="{9A42C7B2-7BD6-433A-95AB-5AA4F44B5819}"/>
          </ac:spMkLst>
        </pc:spChg>
        <pc:spChg chg="add">
          <ac:chgData name="Paul Grange" userId="f02bfc13-7270-4c61-bdca-125fe12d99dd" providerId="ADAL" clId="{A880EA0E-A60D-49D9-B067-009493D256C3}" dt="2022-05-25T06:57:47.890" v="759" actId="26606"/>
          <ac:spMkLst>
            <pc:docMk/>
            <pc:sldMk cId="1132536980" sldId="304"/>
            <ac:spMk id="30" creationId="{0ADDB668-2CA4-4D2B-9C34-3487CA330BA8}"/>
          </ac:spMkLst>
        </pc:spChg>
        <pc:spChg chg="add">
          <ac:chgData name="Paul Grange" userId="f02bfc13-7270-4c61-bdca-125fe12d99dd" providerId="ADAL" clId="{A880EA0E-A60D-49D9-B067-009493D256C3}" dt="2022-05-25T06:57:47.890" v="759" actId="26606"/>
          <ac:spMkLst>
            <pc:docMk/>
            <pc:sldMk cId="1132536980" sldId="304"/>
            <ac:spMk id="32" creationId="{2568BC19-F052-4108-93E1-6A3D1DEC072F}"/>
          </ac:spMkLst>
        </pc:spChg>
        <pc:spChg chg="add">
          <ac:chgData name="Paul Grange" userId="f02bfc13-7270-4c61-bdca-125fe12d99dd" providerId="ADAL" clId="{A880EA0E-A60D-49D9-B067-009493D256C3}" dt="2022-05-25T06:57:47.890" v="759" actId="26606"/>
          <ac:spMkLst>
            <pc:docMk/>
            <pc:sldMk cId="1132536980" sldId="304"/>
            <ac:spMk id="34" creationId="{D5FD337D-4D6B-4C8B-B6F5-121097E09881}"/>
          </ac:spMkLst>
        </pc:spChg>
        <pc:picChg chg="add mod ord">
          <ac:chgData name="Paul Grange" userId="f02bfc13-7270-4c61-bdca-125fe12d99dd" providerId="ADAL" clId="{A880EA0E-A60D-49D9-B067-009493D256C3}" dt="2022-05-25T06:57:47.890" v="759" actId="26606"/>
          <ac:picMkLst>
            <pc:docMk/>
            <pc:sldMk cId="1132536980" sldId="304"/>
            <ac:picMk id="4" creationId="{47195649-6F0D-8719-FFF2-FA80C550117C}"/>
          </ac:picMkLst>
        </pc:picChg>
        <pc:picChg chg="add mod">
          <ac:chgData name="Paul Grange" userId="f02bfc13-7270-4c61-bdca-125fe12d99dd" providerId="ADAL" clId="{A880EA0E-A60D-49D9-B067-009493D256C3}" dt="2022-05-25T06:57:47.890" v="759" actId="26606"/>
          <ac:picMkLst>
            <pc:docMk/>
            <pc:sldMk cId="1132536980" sldId="304"/>
            <ac:picMk id="5" creationId="{8F43B405-4840-9586-EF49-9FD8E7738B06}"/>
          </ac:picMkLst>
        </pc:picChg>
        <pc:picChg chg="add mod">
          <ac:chgData name="Paul Grange" userId="f02bfc13-7270-4c61-bdca-125fe12d99dd" providerId="ADAL" clId="{A880EA0E-A60D-49D9-B067-009493D256C3}" dt="2022-05-25T06:57:47.890" v="759" actId="26606"/>
          <ac:picMkLst>
            <pc:docMk/>
            <pc:sldMk cId="1132536980" sldId="304"/>
            <ac:picMk id="6" creationId="{92E990F0-9BB0-6AA9-CF33-9D36055CBAE3}"/>
          </ac:picMkLst>
        </pc:picChg>
        <pc:cxnChg chg="add del">
          <ac:chgData name="Paul Grange" userId="f02bfc13-7270-4c61-bdca-125fe12d99dd" providerId="ADAL" clId="{A880EA0E-A60D-49D9-B067-009493D256C3}" dt="2022-05-25T06:57:47.890" v="759" actId="26606"/>
          <ac:cxnSpMkLst>
            <pc:docMk/>
            <pc:sldMk cId="1132536980" sldId="304"/>
            <ac:cxnSpMk id="23" creationId="{17341211-05E5-4FDD-98B1-F551CD0EAE1C}"/>
          </ac:cxnSpMkLst>
        </pc:cxnChg>
      </pc:sldChg>
      <pc:sldChg chg="addSp delSp modSp new mod setBg addAnim delAnim">
        <pc:chgData name="Paul Grange" userId="f02bfc13-7270-4c61-bdca-125fe12d99dd" providerId="ADAL" clId="{A880EA0E-A60D-49D9-B067-009493D256C3}" dt="2022-05-25T07:03:23.484" v="1546" actId="20577"/>
        <pc:sldMkLst>
          <pc:docMk/>
          <pc:sldMk cId="1135894037" sldId="305"/>
        </pc:sldMkLst>
        <pc:spChg chg="mod ord">
          <ac:chgData name="Paul Grange" userId="f02bfc13-7270-4c61-bdca-125fe12d99dd" providerId="ADAL" clId="{A880EA0E-A60D-49D9-B067-009493D256C3}" dt="2022-05-25T07:02:22.785" v="1304" actId="26606"/>
          <ac:spMkLst>
            <pc:docMk/>
            <pc:sldMk cId="1135894037" sldId="305"/>
            <ac:spMk id="2" creationId="{1D5CCDB7-686F-11CC-B7B4-FBEDEE1E805A}"/>
          </ac:spMkLst>
        </pc:spChg>
        <pc:spChg chg="mod ord">
          <ac:chgData name="Paul Grange" userId="f02bfc13-7270-4c61-bdca-125fe12d99dd" providerId="ADAL" clId="{A880EA0E-A60D-49D9-B067-009493D256C3}" dt="2022-05-25T07:03:23.484" v="1546" actId="20577"/>
          <ac:spMkLst>
            <pc:docMk/>
            <pc:sldMk cId="1135894037" sldId="305"/>
            <ac:spMk id="3" creationId="{3F6866C5-6D65-736B-C8EB-C18C584C4EB7}"/>
          </ac:spMkLst>
        </pc:spChg>
        <pc:spChg chg="add del">
          <ac:chgData name="Paul Grange" userId="f02bfc13-7270-4c61-bdca-125fe12d99dd" providerId="ADAL" clId="{A880EA0E-A60D-49D9-B067-009493D256C3}" dt="2022-05-25T07:02:16.219" v="1298" actId="26606"/>
          <ac:spMkLst>
            <pc:docMk/>
            <pc:sldMk cId="1135894037" sldId="305"/>
            <ac:spMk id="71" creationId="{63F5877B-98C7-49DD-83AB-0F6F57CB6543}"/>
          </ac:spMkLst>
        </pc:spChg>
        <pc:spChg chg="add del">
          <ac:chgData name="Paul Grange" userId="f02bfc13-7270-4c61-bdca-125fe12d99dd" providerId="ADAL" clId="{A880EA0E-A60D-49D9-B067-009493D256C3}" dt="2022-05-25T07:02:16.219" v="1298" actId="26606"/>
          <ac:spMkLst>
            <pc:docMk/>
            <pc:sldMk cId="1135894037" sldId="305"/>
            <ac:spMk id="73" creationId="{4EA91930-66BC-4C41-B4F5-C31EB216F64B}"/>
          </ac:spMkLst>
        </pc:spChg>
        <pc:spChg chg="add del">
          <ac:chgData name="Paul Grange" userId="f02bfc13-7270-4c61-bdca-125fe12d99dd" providerId="ADAL" clId="{A880EA0E-A60D-49D9-B067-009493D256C3}" dt="2022-05-25T07:02:16.219" v="1298" actId="26606"/>
          <ac:spMkLst>
            <pc:docMk/>
            <pc:sldMk cId="1135894037" sldId="305"/>
            <ac:spMk id="75" creationId="{6313CF8F-B436-401E-9575-DE0F8E8B5B17}"/>
          </ac:spMkLst>
        </pc:spChg>
        <pc:spChg chg="add del">
          <ac:chgData name="Paul Grange" userId="f02bfc13-7270-4c61-bdca-125fe12d99dd" providerId="ADAL" clId="{A880EA0E-A60D-49D9-B067-009493D256C3}" dt="2022-05-25T07:02:16.219" v="1298" actId="26606"/>
          <ac:spMkLst>
            <pc:docMk/>
            <pc:sldMk cId="1135894037" sldId="305"/>
            <ac:spMk id="77" creationId="{2A38CFE9-C30A-4551-ACCB-D5808FBC39CD}"/>
          </ac:spMkLst>
        </pc:spChg>
        <pc:spChg chg="add del">
          <ac:chgData name="Paul Grange" userId="f02bfc13-7270-4c61-bdca-125fe12d99dd" providerId="ADAL" clId="{A880EA0E-A60D-49D9-B067-009493D256C3}" dt="2022-05-25T07:02:16.219" v="1298" actId="26606"/>
          <ac:spMkLst>
            <pc:docMk/>
            <pc:sldMk cId="1135894037" sldId="305"/>
            <ac:spMk id="79" creationId="{67EF550F-47CE-4FB2-9DAC-12AD835C833D}"/>
          </ac:spMkLst>
        </pc:spChg>
        <pc:spChg chg="add del">
          <ac:chgData name="Paul Grange" userId="f02bfc13-7270-4c61-bdca-125fe12d99dd" providerId="ADAL" clId="{A880EA0E-A60D-49D9-B067-009493D256C3}" dt="2022-05-25T07:02:18.355" v="1300" actId="26606"/>
          <ac:spMkLst>
            <pc:docMk/>
            <pc:sldMk cId="1135894037" sldId="305"/>
            <ac:spMk id="1028" creationId="{9A2AA00F-5896-4994-BC0E-75070DE6BF6B}"/>
          </ac:spMkLst>
        </pc:spChg>
        <pc:spChg chg="add del">
          <ac:chgData name="Paul Grange" userId="f02bfc13-7270-4c61-bdca-125fe12d99dd" providerId="ADAL" clId="{A880EA0E-A60D-49D9-B067-009493D256C3}" dt="2022-05-25T07:02:18.355" v="1300" actId="26606"/>
          <ac:spMkLst>
            <pc:docMk/>
            <pc:sldMk cId="1135894037" sldId="305"/>
            <ac:spMk id="1029" creationId="{525AB062-92FF-4E0B-9B19-2D5D7422A145}"/>
          </ac:spMkLst>
        </pc:spChg>
        <pc:spChg chg="add del">
          <ac:chgData name="Paul Grange" userId="f02bfc13-7270-4c61-bdca-125fe12d99dd" providerId="ADAL" clId="{A880EA0E-A60D-49D9-B067-009493D256C3}" dt="2022-05-25T07:02:18.355" v="1300" actId="26606"/>
          <ac:spMkLst>
            <pc:docMk/>
            <pc:sldMk cId="1135894037" sldId="305"/>
            <ac:spMk id="1030" creationId="{0D67612D-2CF6-4831-8BE5-EE34DC823F73}"/>
          </ac:spMkLst>
        </pc:spChg>
        <pc:spChg chg="add del">
          <ac:chgData name="Paul Grange" userId="f02bfc13-7270-4c61-bdca-125fe12d99dd" providerId="ADAL" clId="{A880EA0E-A60D-49D9-B067-009493D256C3}" dt="2022-05-25T07:02:22.772" v="1303" actId="26606"/>
          <ac:spMkLst>
            <pc:docMk/>
            <pc:sldMk cId="1135894037" sldId="305"/>
            <ac:spMk id="1032" creationId="{197C305C-0E98-44D5-A930-21F23CC52F93}"/>
          </ac:spMkLst>
        </pc:spChg>
        <pc:spChg chg="add del">
          <ac:chgData name="Paul Grange" userId="f02bfc13-7270-4c61-bdca-125fe12d99dd" providerId="ADAL" clId="{A880EA0E-A60D-49D9-B067-009493D256C3}" dt="2022-05-25T07:02:22.772" v="1303" actId="26606"/>
          <ac:spMkLst>
            <pc:docMk/>
            <pc:sldMk cId="1135894037" sldId="305"/>
            <ac:spMk id="1033" creationId="{A3473CF9-37EB-43E7-89EF-D2D1C53D1DAC}"/>
          </ac:spMkLst>
        </pc:spChg>
        <pc:spChg chg="add del">
          <ac:chgData name="Paul Grange" userId="f02bfc13-7270-4c61-bdca-125fe12d99dd" providerId="ADAL" clId="{A880EA0E-A60D-49D9-B067-009493D256C3}" dt="2022-05-25T07:02:22.772" v="1303" actId="26606"/>
          <ac:spMkLst>
            <pc:docMk/>
            <pc:sldMk cId="1135894037" sldId="305"/>
            <ac:spMk id="1034" creationId="{586B4EF9-43BA-4655-A6FF-1D8E21574C95}"/>
          </ac:spMkLst>
        </pc:spChg>
        <pc:spChg chg="add">
          <ac:chgData name="Paul Grange" userId="f02bfc13-7270-4c61-bdca-125fe12d99dd" providerId="ADAL" clId="{A880EA0E-A60D-49D9-B067-009493D256C3}" dt="2022-05-25T07:02:22.785" v="1304" actId="26606"/>
          <ac:spMkLst>
            <pc:docMk/>
            <pc:sldMk cId="1135894037" sldId="305"/>
            <ac:spMk id="1036" creationId="{A061BA2E-A388-41C5-B73A-B0FEB6B1029D}"/>
          </ac:spMkLst>
        </pc:spChg>
        <pc:spChg chg="add">
          <ac:chgData name="Paul Grange" userId="f02bfc13-7270-4c61-bdca-125fe12d99dd" providerId="ADAL" clId="{A880EA0E-A60D-49D9-B067-009493D256C3}" dt="2022-05-25T07:02:22.785" v="1304" actId="26606"/>
          <ac:spMkLst>
            <pc:docMk/>
            <pc:sldMk cId="1135894037" sldId="305"/>
            <ac:spMk id="1037" creationId="{76E192A2-3ED3-4081-8A86-A22B5114178F}"/>
          </ac:spMkLst>
        </pc:spChg>
        <pc:spChg chg="add">
          <ac:chgData name="Paul Grange" userId="f02bfc13-7270-4c61-bdca-125fe12d99dd" providerId="ADAL" clId="{A880EA0E-A60D-49D9-B067-009493D256C3}" dt="2022-05-25T07:02:22.785" v="1304" actId="26606"/>
          <ac:spMkLst>
            <pc:docMk/>
            <pc:sldMk cId="1135894037" sldId="305"/>
            <ac:spMk id="1038" creationId="{79F40191-0F44-4FD1-82CC-ACB507C14BE6}"/>
          </ac:spMkLst>
        </pc:spChg>
        <pc:picChg chg="add del">
          <ac:chgData name="Paul Grange" userId="f02bfc13-7270-4c61-bdca-125fe12d99dd" providerId="ADAL" clId="{A880EA0E-A60D-49D9-B067-009493D256C3}" dt="2022-05-25T07:01:41.900" v="1190" actId="478"/>
          <ac:picMkLst>
            <pc:docMk/>
            <pc:sldMk cId="1135894037" sldId="305"/>
            <ac:picMk id="4" creationId="{20DEF312-B8E0-14EC-69DF-8D0CE8A48A51}"/>
          </ac:picMkLst>
        </pc:picChg>
        <pc:picChg chg="add mod ord">
          <ac:chgData name="Paul Grange" userId="f02bfc13-7270-4c61-bdca-125fe12d99dd" providerId="ADAL" clId="{A880EA0E-A60D-49D9-B067-009493D256C3}" dt="2022-05-25T07:02:22.785" v="1304" actId="26606"/>
          <ac:picMkLst>
            <pc:docMk/>
            <pc:sldMk cId="1135894037" sldId="305"/>
            <ac:picMk id="5" creationId="{14B8CBBE-6059-FDB8-03C2-0330C2894C89}"/>
          </ac:picMkLst>
        </pc:picChg>
        <pc:picChg chg="add mod ord">
          <ac:chgData name="Paul Grange" userId="f02bfc13-7270-4c61-bdca-125fe12d99dd" providerId="ADAL" clId="{A880EA0E-A60D-49D9-B067-009493D256C3}" dt="2022-05-25T07:02:22.785" v="1304" actId="26606"/>
          <ac:picMkLst>
            <pc:docMk/>
            <pc:sldMk cId="1135894037" sldId="305"/>
            <ac:picMk id="1026" creationId="{3826B8C9-601E-246F-D99E-9828935E9D56}"/>
          </ac:picMkLst>
        </pc:picChg>
      </pc:sldChg>
      <pc:sldChg chg="addSp delSp modSp new mod ord setBg">
        <pc:chgData name="Paul Grange" userId="f02bfc13-7270-4c61-bdca-125fe12d99dd" providerId="ADAL" clId="{A880EA0E-A60D-49D9-B067-009493D256C3}" dt="2022-05-25T07:13:19.575" v="3218" actId="1076"/>
        <pc:sldMkLst>
          <pc:docMk/>
          <pc:sldMk cId="1346452668" sldId="306"/>
        </pc:sldMkLst>
        <pc:spChg chg="mod">
          <ac:chgData name="Paul Grange" userId="f02bfc13-7270-4c61-bdca-125fe12d99dd" providerId="ADAL" clId="{A880EA0E-A60D-49D9-B067-009493D256C3}" dt="2022-05-25T07:12:44.151" v="3205" actId="1076"/>
          <ac:spMkLst>
            <pc:docMk/>
            <pc:sldMk cId="1346452668" sldId="306"/>
            <ac:spMk id="2" creationId="{55DEAAC0-0A4E-027C-A354-BBF585814749}"/>
          </ac:spMkLst>
        </pc:spChg>
        <pc:spChg chg="del mod ord">
          <ac:chgData name="Paul Grange" userId="f02bfc13-7270-4c61-bdca-125fe12d99dd" providerId="ADAL" clId="{A880EA0E-A60D-49D9-B067-009493D256C3}" dt="2022-05-25T07:12:11.624" v="3194" actId="478"/>
          <ac:spMkLst>
            <pc:docMk/>
            <pc:sldMk cId="1346452668" sldId="306"/>
            <ac:spMk id="3" creationId="{C36CF9C8-DEA5-7430-B97B-E3CAB8A1CCDE}"/>
          </ac:spMkLst>
        </pc:spChg>
        <pc:spChg chg="add mod">
          <ac:chgData name="Paul Grange" userId="f02bfc13-7270-4c61-bdca-125fe12d99dd" providerId="ADAL" clId="{A880EA0E-A60D-49D9-B067-009493D256C3}" dt="2022-05-25T07:12:34.946" v="3201" actId="14100"/>
          <ac:spMkLst>
            <pc:docMk/>
            <pc:sldMk cId="1346452668" sldId="306"/>
            <ac:spMk id="18" creationId="{A3986BCD-61D5-F785-0BD6-E2983F861880}"/>
          </ac:spMkLst>
        </pc:spChg>
        <pc:spChg chg="add">
          <ac:chgData name="Paul Grange" userId="f02bfc13-7270-4c61-bdca-125fe12d99dd" providerId="ADAL" clId="{A880EA0E-A60D-49D9-B067-009493D256C3}" dt="2022-05-25T07:11:26.021" v="3177" actId="26606"/>
          <ac:spMkLst>
            <pc:docMk/>
            <pc:sldMk cId="1346452668" sldId="306"/>
            <ac:spMk id="20" creationId="{AB902CB9-C7DC-4673-B7D5-F22DCF0EC54E}"/>
          </ac:spMkLst>
        </pc:spChg>
        <pc:spChg chg="add mod">
          <ac:chgData name="Paul Grange" userId="f02bfc13-7270-4c61-bdca-125fe12d99dd" providerId="ADAL" clId="{A880EA0E-A60D-49D9-B067-009493D256C3}" dt="2022-05-25T07:13:17.063" v="3217" actId="1076"/>
          <ac:spMkLst>
            <pc:docMk/>
            <pc:sldMk cId="1346452668" sldId="306"/>
            <ac:spMk id="21" creationId="{437C740B-A2B4-4B7E-D348-362317E79D30}"/>
          </ac:spMkLst>
        </pc:spChg>
        <pc:spChg chg="add mod">
          <ac:chgData name="Paul Grange" userId="f02bfc13-7270-4c61-bdca-125fe12d99dd" providerId="ADAL" clId="{A880EA0E-A60D-49D9-B067-009493D256C3}" dt="2022-05-25T07:13:08.641" v="3214" actId="1076"/>
          <ac:spMkLst>
            <pc:docMk/>
            <pc:sldMk cId="1346452668" sldId="306"/>
            <ac:spMk id="22" creationId="{DF14FFAC-E438-B26A-4AB9-A1CD5562FA6B}"/>
          </ac:spMkLst>
        </pc:spChg>
        <pc:spChg chg="add mod">
          <ac:chgData name="Paul Grange" userId="f02bfc13-7270-4c61-bdca-125fe12d99dd" providerId="ADAL" clId="{A880EA0E-A60D-49D9-B067-009493D256C3}" dt="2022-05-25T07:13:10.815" v="3215" actId="1076"/>
          <ac:spMkLst>
            <pc:docMk/>
            <pc:sldMk cId="1346452668" sldId="306"/>
            <ac:spMk id="24" creationId="{34964623-A797-168F-8743-E3CA59EDCA41}"/>
          </ac:spMkLst>
        </pc:spChg>
        <pc:spChg chg="add mod">
          <ac:chgData name="Paul Grange" userId="f02bfc13-7270-4c61-bdca-125fe12d99dd" providerId="ADAL" clId="{A880EA0E-A60D-49D9-B067-009493D256C3}" dt="2022-05-25T07:13:19.575" v="3218" actId="1076"/>
          <ac:spMkLst>
            <pc:docMk/>
            <pc:sldMk cId="1346452668" sldId="306"/>
            <ac:spMk id="26" creationId="{33C012AE-58C4-9BA7-336E-DF5309B46497}"/>
          </ac:spMkLst>
        </pc:spChg>
        <pc:picChg chg="add mod ord">
          <ac:chgData name="Paul Grange" userId="f02bfc13-7270-4c61-bdca-125fe12d99dd" providerId="ADAL" clId="{A880EA0E-A60D-49D9-B067-009493D256C3}" dt="2022-05-25T07:11:26.021" v="3177" actId="26606"/>
          <ac:picMkLst>
            <pc:docMk/>
            <pc:sldMk cId="1346452668" sldId="306"/>
            <ac:picMk id="5" creationId="{B78B4BD2-AAB5-CF84-B414-94AF78175445}"/>
          </ac:picMkLst>
        </pc:picChg>
        <pc:picChg chg="add mod ord">
          <ac:chgData name="Paul Grange" userId="f02bfc13-7270-4c61-bdca-125fe12d99dd" providerId="ADAL" clId="{A880EA0E-A60D-49D9-B067-009493D256C3}" dt="2022-05-25T07:11:26.021" v="3177" actId="26606"/>
          <ac:picMkLst>
            <pc:docMk/>
            <pc:sldMk cId="1346452668" sldId="306"/>
            <ac:picMk id="7" creationId="{6F07F402-46D3-9DC4-5F54-BB50BF1B921B}"/>
          </ac:picMkLst>
        </pc:picChg>
        <pc:picChg chg="add mod">
          <ac:chgData name="Paul Grange" userId="f02bfc13-7270-4c61-bdca-125fe12d99dd" providerId="ADAL" clId="{A880EA0E-A60D-49D9-B067-009493D256C3}" dt="2022-05-25T07:11:26.021" v="3177" actId="26606"/>
          <ac:picMkLst>
            <pc:docMk/>
            <pc:sldMk cId="1346452668" sldId="306"/>
            <ac:picMk id="9" creationId="{89BC1562-F866-6122-9A31-5DB1C78FC86E}"/>
          </ac:picMkLst>
        </pc:picChg>
        <pc:picChg chg="add del mod">
          <ac:chgData name="Paul Grange" userId="f02bfc13-7270-4c61-bdca-125fe12d99dd" providerId="ADAL" clId="{A880EA0E-A60D-49D9-B067-009493D256C3}" dt="2022-05-25T07:10:57.790" v="3169" actId="478"/>
          <ac:picMkLst>
            <pc:docMk/>
            <pc:sldMk cId="1346452668" sldId="306"/>
            <ac:picMk id="11" creationId="{B2314490-64ED-F636-11AD-899D2B4B6338}"/>
          </ac:picMkLst>
        </pc:picChg>
        <pc:picChg chg="add mod">
          <ac:chgData name="Paul Grange" userId="f02bfc13-7270-4c61-bdca-125fe12d99dd" providerId="ADAL" clId="{A880EA0E-A60D-49D9-B067-009493D256C3}" dt="2022-05-25T07:11:26.021" v="3177" actId="26606"/>
          <ac:picMkLst>
            <pc:docMk/>
            <pc:sldMk cId="1346452668" sldId="306"/>
            <ac:picMk id="13" creationId="{C36BE5A3-021F-8286-A057-4574AD48A26D}"/>
          </ac:picMkLst>
        </pc:picChg>
        <pc:picChg chg="add mod">
          <ac:chgData name="Paul Grange" userId="f02bfc13-7270-4c61-bdca-125fe12d99dd" providerId="ADAL" clId="{A880EA0E-A60D-49D9-B067-009493D256C3}" dt="2022-05-25T07:11:26.021" v="3177" actId="26606"/>
          <ac:picMkLst>
            <pc:docMk/>
            <pc:sldMk cId="1346452668" sldId="306"/>
            <ac:picMk id="15" creationId="{AD8422E5-B21A-1EC0-8BEC-2A418F816E4B}"/>
          </ac:picMkLst>
        </pc:picChg>
      </pc:sldChg>
      <pc:sldChg chg="addSp modSp new mod setBg setClrOvrMap">
        <pc:chgData name="Paul Grange" userId="f02bfc13-7270-4c61-bdca-125fe12d99dd" providerId="ADAL" clId="{A880EA0E-A60D-49D9-B067-009493D256C3}" dt="2022-05-25T07:20:39.826" v="3948" actId="33524"/>
        <pc:sldMkLst>
          <pc:docMk/>
          <pc:sldMk cId="4218776391" sldId="307"/>
        </pc:sldMkLst>
        <pc:spChg chg="mod">
          <ac:chgData name="Paul Grange" userId="f02bfc13-7270-4c61-bdca-125fe12d99dd" providerId="ADAL" clId="{A880EA0E-A60D-49D9-B067-009493D256C3}" dt="2022-05-25T07:18:40.800" v="3936" actId="26606"/>
          <ac:spMkLst>
            <pc:docMk/>
            <pc:sldMk cId="4218776391" sldId="307"/>
            <ac:spMk id="2" creationId="{683A6D74-B40C-CAD9-E48E-99976502298C}"/>
          </ac:spMkLst>
        </pc:spChg>
        <pc:spChg chg="mod">
          <ac:chgData name="Paul Grange" userId="f02bfc13-7270-4c61-bdca-125fe12d99dd" providerId="ADAL" clId="{A880EA0E-A60D-49D9-B067-009493D256C3}" dt="2022-05-25T07:20:39.826" v="3948" actId="33524"/>
          <ac:spMkLst>
            <pc:docMk/>
            <pc:sldMk cId="4218776391" sldId="307"/>
            <ac:spMk id="3" creationId="{0D522424-1B68-57CB-4A3A-CF4EF1BFF5A1}"/>
          </ac:spMkLst>
        </pc:spChg>
        <pc:spChg chg="add">
          <ac:chgData name="Paul Grange" userId="f02bfc13-7270-4c61-bdca-125fe12d99dd" providerId="ADAL" clId="{A880EA0E-A60D-49D9-B067-009493D256C3}" dt="2022-05-25T07:18:40.800" v="3936" actId="26606"/>
          <ac:spMkLst>
            <pc:docMk/>
            <pc:sldMk cId="4218776391" sldId="307"/>
            <ac:spMk id="9" creationId="{9B76D444-2756-434F-AE61-96D69830C13E}"/>
          </ac:spMkLst>
        </pc:spChg>
        <pc:spChg chg="add">
          <ac:chgData name="Paul Grange" userId="f02bfc13-7270-4c61-bdca-125fe12d99dd" providerId="ADAL" clId="{A880EA0E-A60D-49D9-B067-009493D256C3}" dt="2022-05-25T07:18:40.800" v="3936" actId="26606"/>
          <ac:spMkLst>
            <pc:docMk/>
            <pc:sldMk cId="4218776391" sldId="307"/>
            <ac:spMk id="11" creationId="{29A9EE12-EF77-4DB4-84E4-043DE7235244}"/>
          </ac:spMkLst>
        </pc:spChg>
        <pc:picChg chg="add mod ord">
          <ac:chgData name="Paul Grange" userId="f02bfc13-7270-4c61-bdca-125fe12d99dd" providerId="ADAL" clId="{A880EA0E-A60D-49D9-B067-009493D256C3}" dt="2022-05-25T07:18:40.800" v="3936" actId="26606"/>
          <ac:picMkLst>
            <pc:docMk/>
            <pc:sldMk cId="4218776391" sldId="307"/>
            <ac:picMk id="4" creationId="{E97B73F4-AF70-AD0C-DF83-31C729E3A3BF}"/>
          </ac:picMkLst>
        </pc:picChg>
      </pc:sldChg>
      <pc:sldChg chg="add">
        <pc:chgData name="Paul Grange" userId="f02bfc13-7270-4c61-bdca-125fe12d99dd" providerId="ADAL" clId="{A880EA0E-A60D-49D9-B067-009493D256C3}" dt="2022-05-25T07:19:17.436" v="3938"/>
        <pc:sldMkLst>
          <pc:docMk/>
          <pc:sldMk cId="538374341" sldId="308"/>
        </pc:sldMkLst>
      </pc:sldChg>
      <pc:sldChg chg="addSp delSp modSp new mod setBg">
        <pc:chgData name="Paul Grange" userId="f02bfc13-7270-4c61-bdca-125fe12d99dd" providerId="ADAL" clId="{A880EA0E-A60D-49D9-B067-009493D256C3}" dt="2022-05-25T07:20:27.809" v="3947" actId="26606"/>
        <pc:sldMkLst>
          <pc:docMk/>
          <pc:sldMk cId="2939919521" sldId="309"/>
        </pc:sldMkLst>
        <pc:spChg chg="mod ord">
          <ac:chgData name="Paul Grange" userId="f02bfc13-7270-4c61-bdca-125fe12d99dd" providerId="ADAL" clId="{A880EA0E-A60D-49D9-B067-009493D256C3}" dt="2022-05-25T07:20:27.809" v="3947" actId="26606"/>
          <ac:spMkLst>
            <pc:docMk/>
            <pc:sldMk cId="2939919521" sldId="309"/>
            <ac:spMk id="2" creationId="{F6B2CE1C-7F2A-D781-5DD5-A58C9B0123D2}"/>
          </ac:spMkLst>
        </pc:spChg>
        <pc:spChg chg="del">
          <ac:chgData name="Paul Grange" userId="f02bfc13-7270-4c61-bdca-125fe12d99dd" providerId="ADAL" clId="{A880EA0E-A60D-49D9-B067-009493D256C3}" dt="2022-05-25T07:20:27.809" v="3947" actId="26606"/>
          <ac:spMkLst>
            <pc:docMk/>
            <pc:sldMk cId="2939919521" sldId="309"/>
            <ac:spMk id="3" creationId="{1F660F7F-DE62-33F3-C108-BCFAA11C6974}"/>
          </ac:spMkLst>
        </pc:spChg>
        <pc:spChg chg="add">
          <ac:chgData name="Paul Grange" userId="f02bfc13-7270-4c61-bdca-125fe12d99dd" providerId="ADAL" clId="{A880EA0E-A60D-49D9-B067-009493D256C3}" dt="2022-05-25T07:20:27.809" v="3947" actId="26606"/>
          <ac:spMkLst>
            <pc:docMk/>
            <pc:sldMk cId="2939919521" sldId="309"/>
            <ac:spMk id="9" creationId="{37C89E4B-3C9F-44B9-8B86-D9E3D112D8EC}"/>
          </ac:spMkLst>
        </pc:spChg>
        <pc:picChg chg="add mod">
          <ac:chgData name="Paul Grange" userId="f02bfc13-7270-4c61-bdca-125fe12d99dd" providerId="ADAL" clId="{A880EA0E-A60D-49D9-B067-009493D256C3}" dt="2022-05-25T07:20:27.809" v="3947" actId="26606"/>
          <ac:picMkLst>
            <pc:docMk/>
            <pc:sldMk cId="2939919521" sldId="309"/>
            <ac:picMk id="4" creationId="{0C3FBFED-5BDE-A79B-E641-93C91E1983DF}"/>
          </ac:picMkLst>
        </pc:picChg>
        <pc:cxnChg chg="add">
          <ac:chgData name="Paul Grange" userId="f02bfc13-7270-4c61-bdca-125fe12d99dd" providerId="ADAL" clId="{A880EA0E-A60D-49D9-B067-009493D256C3}" dt="2022-05-25T07:20:27.809" v="3947" actId="26606"/>
          <ac:cxnSpMkLst>
            <pc:docMk/>
            <pc:sldMk cId="2939919521" sldId="309"/>
            <ac:cxnSpMk id="11" creationId="{AA2EAA10-076F-46BD-8F0F-B9A2FB77A85C}"/>
          </ac:cxnSpMkLst>
        </pc:cxnChg>
        <pc:cxnChg chg="add">
          <ac:chgData name="Paul Grange" userId="f02bfc13-7270-4c61-bdca-125fe12d99dd" providerId="ADAL" clId="{A880EA0E-A60D-49D9-B067-009493D256C3}" dt="2022-05-25T07:20:27.809" v="3947" actId="26606"/>
          <ac:cxnSpMkLst>
            <pc:docMk/>
            <pc:sldMk cId="2939919521" sldId="309"/>
            <ac:cxnSpMk id="13" creationId="{D891E407-403B-4764-86C9-33A56D3BCAA3}"/>
          </ac:cxnSpMkLst>
        </pc:cxnChg>
      </pc:sldChg>
      <pc:sldMasterChg chg="del delSldLayout">
        <pc:chgData name="Paul Grange" userId="f02bfc13-7270-4c61-bdca-125fe12d99dd" providerId="ADAL" clId="{A880EA0E-A60D-49D9-B067-009493D256C3}" dt="2022-05-24T09:36:59.010" v="19" actId="47"/>
        <pc:sldMasterMkLst>
          <pc:docMk/>
          <pc:sldMasterMk cId="3017925483" sldId="2147483648"/>
        </pc:sldMasterMkLst>
        <pc:sldLayoutChg chg="del">
          <pc:chgData name="Paul Grange" userId="f02bfc13-7270-4c61-bdca-125fe12d99dd" providerId="ADAL" clId="{A880EA0E-A60D-49D9-B067-009493D256C3}" dt="2022-05-24T09:36:59.010" v="19" actId="47"/>
          <pc:sldLayoutMkLst>
            <pc:docMk/>
            <pc:sldMasterMk cId="3017925483" sldId="2147483648"/>
            <pc:sldLayoutMk cId="3204043929" sldId="2147483649"/>
          </pc:sldLayoutMkLst>
        </pc:sldLayoutChg>
        <pc:sldLayoutChg chg="del">
          <pc:chgData name="Paul Grange" userId="f02bfc13-7270-4c61-bdca-125fe12d99dd" providerId="ADAL" clId="{A880EA0E-A60D-49D9-B067-009493D256C3}" dt="2022-05-24T09:36:59.010" v="19" actId="47"/>
          <pc:sldLayoutMkLst>
            <pc:docMk/>
            <pc:sldMasterMk cId="3017925483" sldId="2147483648"/>
            <pc:sldLayoutMk cId="672297281" sldId="2147483650"/>
          </pc:sldLayoutMkLst>
        </pc:sldLayoutChg>
        <pc:sldLayoutChg chg="del">
          <pc:chgData name="Paul Grange" userId="f02bfc13-7270-4c61-bdca-125fe12d99dd" providerId="ADAL" clId="{A880EA0E-A60D-49D9-B067-009493D256C3}" dt="2022-05-24T09:36:59.010" v="19" actId="47"/>
          <pc:sldLayoutMkLst>
            <pc:docMk/>
            <pc:sldMasterMk cId="3017925483" sldId="2147483648"/>
            <pc:sldLayoutMk cId="1692573240" sldId="2147483651"/>
          </pc:sldLayoutMkLst>
        </pc:sldLayoutChg>
        <pc:sldLayoutChg chg="del">
          <pc:chgData name="Paul Grange" userId="f02bfc13-7270-4c61-bdca-125fe12d99dd" providerId="ADAL" clId="{A880EA0E-A60D-49D9-B067-009493D256C3}" dt="2022-05-24T09:36:59.010" v="19" actId="47"/>
          <pc:sldLayoutMkLst>
            <pc:docMk/>
            <pc:sldMasterMk cId="3017925483" sldId="2147483648"/>
            <pc:sldLayoutMk cId="2877408955" sldId="2147483652"/>
          </pc:sldLayoutMkLst>
        </pc:sldLayoutChg>
        <pc:sldLayoutChg chg="del">
          <pc:chgData name="Paul Grange" userId="f02bfc13-7270-4c61-bdca-125fe12d99dd" providerId="ADAL" clId="{A880EA0E-A60D-49D9-B067-009493D256C3}" dt="2022-05-24T09:36:59.010" v="19" actId="47"/>
          <pc:sldLayoutMkLst>
            <pc:docMk/>
            <pc:sldMasterMk cId="3017925483" sldId="2147483648"/>
            <pc:sldLayoutMk cId="2839488180" sldId="2147483653"/>
          </pc:sldLayoutMkLst>
        </pc:sldLayoutChg>
        <pc:sldLayoutChg chg="del">
          <pc:chgData name="Paul Grange" userId="f02bfc13-7270-4c61-bdca-125fe12d99dd" providerId="ADAL" clId="{A880EA0E-A60D-49D9-B067-009493D256C3}" dt="2022-05-24T09:36:59.010" v="19" actId="47"/>
          <pc:sldLayoutMkLst>
            <pc:docMk/>
            <pc:sldMasterMk cId="3017925483" sldId="2147483648"/>
            <pc:sldLayoutMk cId="1370252314" sldId="2147483654"/>
          </pc:sldLayoutMkLst>
        </pc:sldLayoutChg>
        <pc:sldLayoutChg chg="del">
          <pc:chgData name="Paul Grange" userId="f02bfc13-7270-4c61-bdca-125fe12d99dd" providerId="ADAL" clId="{A880EA0E-A60D-49D9-B067-009493D256C3}" dt="2022-05-24T09:36:59.010" v="19" actId="47"/>
          <pc:sldLayoutMkLst>
            <pc:docMk/>
            <pc:sldMasterMk cId="3017925483" sldId="2147483648"/>
            <pc:sldLayoutMk cId="767223782" sldId="2147483655"/>
          </pc:sldLayoutMkLst>
        </pc:sldLayoutChg>
        <pc:sldLayoutChg chg="del">
          <pc:chgData name="Paul Grange" userId="f02bfc13-7270-4c61-bdca-125fe12d99dd" providerId="ADAL" clId="{A880EA0E-A60D-49D9-B067-009493D256C3}" dt="2022-05-24T09:36:59.010" v="19" actId="47"/>
          <pc:sldLayoutMkLst>
            <pc:docMk/>
            <pc:sldMasterMk cId="3017925483" sldId="2147483648"/>
            <pc:sldLayoutMk cId="1064755567" sldId="2147483656"/>
          </pc:sldLayoutMkLst>
        </pc:sldLayoutChg>
        <pc:sldLayoutChg chg="del">
          <pc:chgData name="Paul Grange" userId="f02bfc13-7270-4c61-bdca-125fe12d99dd" providerId="ADAL" clId="{A880EA0E-A60D-49D9-B067-009493D256C3}" dt="2022-05-24T09:36:59.010" v="19" actId="47"/>
          <pc:sldLayoutMkLst>
            <pc:docMk/>
            <pc:sldMasterMk cId="3017925483" sldId="2147483648"/>
            <pc:sldLayoutMk cId="734680258" sldId="2147483657"/>
          </pc:sldLayoutMkLst>
        </pc:sldLayoutChg>
        <pc:sldLayoutChg chg="del">
          <pc:chgData name="Paul Grange" userId="f02bfc13-7270-4c61-bdca-125fe12d99dd" providerId="ADAL" clId="{A880EA0E-A60D-49D9-B067-009493D256C3}" dt="2022-05-24T09:36:59.010" v="19" actId="47"/>
          <pc:sldLayoutMkLst>
            <pc:docMk/>
            <pc:sldMasterMk cId="3017925483" sldId="2147483648"/>
            <pc:sldLayoutMk cId="4093078859" sldId="2147483658"/>
          </pc:sldLayoutMkLst>
        </pc:sldLayoutChg>
        <pc:sldLayoutChg chg="del">
          <pc:chgData name="Paul Grange" userId="f02bfc13-7270-4c61-bdca-125fe12d99dd" providerId="ADAL" clId="{A880EA0E-A60D-49D9-B067-009493D256C3}" dt="2022-05-24T09:36:59.010" v="19" actId="47"/>
          <pc:sldLayoutMkLst>
            <pc:docMk/>
            <pc:sldMasterMk cId="3017925483" sldId="2147483648"/>
            <pc:sldLayoutMk cId="2384654900"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B66DF96-4B7B-4588-B7DC-0C51D87F4C6B}"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1620971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66DF96-4B7B-4588-B7DC-0C51D87F4C6B}"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662370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66DF96-4B7B-4588-B7DC-0C51D87F4C6B}"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321602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66DF96-4B7B-4588-B7DC-0C51D87F4C6B}"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3342084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66DF96-4B7B-4588-B7DC-0C51D87F4C6B}"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411056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66DF96-4B7B-4588-B7DC-0C51D87F4C6B}"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759561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66DF96-4B7B-4588-B7DC-0C51D87F4C6B}" type="datetimeFigureOut">
              <a:rPr lang="en-US" smtClean="0"/>
              <a:t>5/25/2022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1986599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66DF96-4B7B-4588-B7DC-0C51D87F4C6B}" type="datetimeFigureOut">
              <a:rPr lang="en-US" smtClean="0"/>
              <a:t>5/25/2022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1690218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66DF96-4B7B-4588-B7DC-0C51D87F4C6B}" type="datetimeFigureOut">
              <a:rPr lang="en-US" smtClean="0"/>
              <a:t>5/25/2022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51901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66DF96-4B7B-4588-B7DC-0C51D87F4C6B}"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1648301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66DF96-4B7B-4588-B7DC-0C51D87F4C6B}"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1196898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66DF96-4B7B-4588-B7DC-0C51D87F4C6B}" type="datetimeFigureOut">
              <a:rPr lang="en-US" smtClean="0"/>
              <a:t>5/25/2022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43E99-C548-467B-B162-D360A6A6755C}" type="slidenum">
              <a:rPr lang="en-US" smtClean="0"/>
              <a:t>‹#›</a:t>
            </a:fld>
            <a:endParaRPr lang="en-US"/>
          </a:p>
        </p:txBody>
      </p:sp>
    </p:spTree>
    <p:extLst>
      <p:ext uri="{BB962C8B-B14F-4D97-AF65-F5344CB8AC3E}">
        <p14:creationId xmlns:p14="http://schemas.microsoft.com/office/powerpoint/2010/main" val="3353971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www.facebook.com/WolseyAcademy" TargetMode="External"/><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8.jpeg"/><Relationship Id="rId12" Type="http://schemas.openxmlformats.org/officeDocument/2006/relationships/hyperlink" Target="https://www.wolseyacademy.com/shop" TargetMode="External"/><Relationship Id="rId2" Type="http://schemas.openxmlformats.org/officeDocument/2006/relationships/hyperlink" Target="http://www.wolseyacademy.com/" TargetMode="External"/><Relationship Id="rId1" Type="http://schemas.openxmlformats.org/officeDocument/2006/relationships/slideLayout" Target="../slideLayouts/slideLayout1.xml"/><Relationship Id="rId6" Type="http://schemas.openxmlformats.org/officeDocument/2006/relationships/hyperlink" Target="https://www.tes.com/teaching-resources/shop/WolseyAcademy" TargetMode="External"/><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hyperlink" Target="https://twitter.com/WolseyAcademy" TargetMode="External"/><Relationship Id="rId4" Type="http://schemas.openxmlformats.org/officeDocument/2006/relationships/hyperlink" Target="https://www.teacherspayteachers.com/Store/Wolsey-Academy" TargetMode="External"/><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facebook.com/WolseyAcademy" TargetMode="External"/><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8.jpeg"/><Relationship Id="rId12" Type="http://schemas.openxmlformats.org/officeDocument/2006/relationships/hyperlink" Target="https://www.wolseyacademy.com/shop" TargetMode="External"/><Relationship Id="rId2" Type="http://schemas.openxmlformats.org/officeDocument/2006/relationships/hyperlink" Target="http://www.wolseyacademy.com/" TargetMode="External"/><Relationship Id="rId1" Type="http://schemas.openxmlformats.org/officeDocument/2006/relationships/slideLayout" Target="../slideLayouts/slideLayout1.xml"/><Relationship Id="rId6" Type="http://schemas.openxmlformats.org/officeDocument/2006/relationships/hyperlink" Target="https://www.tes.com/teaching-resources/shop/WolseyAcademy" TargetMode="External"/><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hyperlink" Target="https://twitter.com/WolseyAcademy" TargetMode="External"/><Relationship Id="rId4" Type="http://schemas.openxmlformats.org/officeDocument/2006/relationships/hyperlink" Target="https://www.teacherspayteachers.com/Store/Wolsey-Academy" TargetMode="Externa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FDqDvvJyY2w"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picture containing person, standing&#10;&#10;Description automatically generated">
            <a:extLst>
              <a:ext uri="{FF2B5EF4-FFF2-40B4-BE49-F238E27FC236}">
                <a16:creationId xmlns:a16="http://schemas.microsoft.com/office/drawing/2014/main" id="{5189E670-0330-BE85-2BBE-FAFAC7D45DD5}"/>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0" y="-1"/>
            <a:ext cx="12191980" cy="6857999"/>
          </a:xfrm>
          <a:prstGeom prst="rect">
            <a:avLst/>
          </a:prstGeom>
        </p:spPr>
      </p:pic>
      <p:pic>
        <p:nvPicPr>
          <p:cNvPr id="26" name="Picture 25">
            <a:extLst>
              <a:ext uri="{FF2B5EF4-FFF2-40B4-BE49-F238E27FC236}">
                <a16:creationId xmlns:a16="http://schemas.microsoft.com/office/drawing/2014/main" id="{76BB30EC-51F9-0B7E-61DE-B85E977EB11C}"/>
              </a:ext>
            </a:extLst>
          </p:cNvPr>
          <p:cNvPicPr>
            <a:picLocks noChangeAspect="1"/>
          </p:cNvPicPr>
          <p:nvPr/>
        </p:nvPicPr>
        <p:blipFill>
          <a:blip r:embed="rId3"/>
          <a:stretch>
            <a:fillRect/>
          </a:stretch>
        </p:blipFill>
        <p:spPr>
          <a:xfrm>
            <a:off x="5066611" y="4864243"/>
            <a:ext cx="1591850" cy="1567912"/>
          </a:xfrm>
          <a:prstGeom prst="rect">
            <a:avLst/>
          </a:prstGeom>
        </p:spPr>
      </p:pic>
      <p:sp>
        <p:nvSpPr>
          <p:cNvPr id="2" name="Title 1">
            <a:extLst>
              <a:ext uri="{FF2B5EF4-FFF2-40B4-BE49-F238E27FC236}">
                <a16:creationId xmlns:a16="http://schemas.microsoft.com/office/drawing/2014/main" id="{D783C0F0-BF8A-3F4A-7648-072AE1D5CAC6}"/>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rPr>
              <a:t>Parent Projects</a:t>
            </a:r>
          </a:p>
        </p:txBody>
      </p:sp>
      <p:sp>
        <p:nvSpPr>
          <p:cNvPr id="3" name="Content Placeholder 2">
            <a:extLst>
              <a:ext uri="{FF2B5EF4-FFF2-40B4-BE49-F238E27FC236}">
                <a16:creationId xmlns:a16="http://schemas.microsoft.com/office/drawing/2014/main" id="{6EE90B1F-04D0-60D6-F93C-6448A1F02BD1}"/>
              </a:ext>
            </a:extLst>
          </p:cNvPr>
          <p:cNvSpPr>
            <a:spLocks noGrp="1"/>
          </p:cNvSpPr>
          <p:nvPr>
            <p:ph idx="1"/>
          </p:nvPr>
        </p:nvSpPr>
        <p:spPr>
          <a:xfrm>
            <a:off x="1523990" y="4130219"/>
            <a:ext cx="9144000" cy="1098395"/>
          </a:xfrm>
        </p:spPr>
        <p:txBody>
          <a:bodyPr vert="horz" lIns="91440" tIns="45720" rIns="91440" bIns="45720" rtlCol="0">
            <a:normAutofit/>
          </a:bodyPr>
          <a:lstStyle/>
          <a:p>
            <a:pPr marL="0" indent="0" algn="ctr">
              <a:buNone/>
            </a:pPr>
            <a:r>
              <a:rPr lang="en-US" sz="2400" dirty="0">
                <a:solidFill>
                  <a:srgbClr val="FFFFFF"/>
                </a:solidFill>
              </a:rPr>
              <a:t>Building Memories – Building Minds</a:t>
            </a:r>
          </a:p>
        </p:txBody>
      </p:sp>
      <p:pic>
        <p:nvPicPr>
          <p:cNvPr id="8" name="Picture 7">
            <a:extLst>
              <a:ext uri="{FF2B5EF4-FFF2-40B4-BE49-F238E27FC236}">
                <a16:creationId xmlns:a16="http://schemas.microsoft.com/office/drawing/2014/main" id="{77830C9F-341F-D416-44BE-960FD397A659}"/>
              </a:ext>
            </a:extLst>
          </p:cNvPr>
          <p:cNvPicPr>
            <a:picLocks noChangeAspect="1"/>
          </p:cNvPicPr>
          <p:nvPr/>
        </p:nvPicPr>
        <p:blipFill>
          <a:blip r:embed="rId4"/>
          <a:stretch>
            <a:fillRect/>
          </a:stretch>
        </p:blipFill>
        <p:spPr>
          <a:xfrm>
            <a:off x="0" y="-2"/>
            <a:ext cx="12192000" cy="6858000"/>
          </a:xfrm>
          <a:prstGeom prst="rect">
            <a:avLst/>
          </a:prstGeom>
        </p:spPr>
      </p:pic>
    </p:spTree>
    <p:extLst>
      <p:ext uri="{BB962C8B-B14F-4D97-AF65-F5344CB8AC3E}">
        <p14:creationId xmlns:p14="http://schemas.microsoft.com/office/powerpoint/2010/main" val="39770309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56"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 name="Picture 2">
            <a:hlinkClick r:id="rId2"/>
          </p:cNvPr>
          <p:cNvPicPr>
            <a:picLocks noChangeAspect="1"/>
          </p:cNvPicPr>
          <p:nvPr/>
        </p:nvPicPr>
        <p:blipFill rotWithShape="1">
          <a:blip r:embed="rId3"/>
          <a:srcRect l="36153" t="29418" r="26509" b="28905"/>
          <a:stretch/>
        </p:blipFill>
        <p:spPr>
          <a:xfrm>
            <a:off x="3674137" y="213784"/>
            <a:ext cx="4594991" cy="3925827"/>
          </a:xfrm>
          <a:prstGeom prst="rect">
            <a:avLst/>
          </a:prstGeom>
        </p:spPr>
      </p:pic>
      <p:sp>
        <p:nvSpPr>
          <p:cNvPr id="5" name="AutoShape 2" descr="Teachers Pay Teacher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pic>
        <p:nvPicPr>
          <p:cNvPr id="7" name="Picture 6">
            <a:hlinkClick r:id="rId4"/>
          </p:cNvPr>
          <p:cNvPicPr>
            <a:picLocks noChangeAspect="1"/>
          </p:cNvPicPr>
          <p:nvPr/>
        </p:nvPicPr>
        <p:blipFill>
          <a:blip r:embed="rId5"/>
          <a:stretch>
            <a:fillRect/>
          </a:stretch>
        </p:blipFill>
        <p:spPr>
          <a:xfrm>
            <a:off x="9520201" y="6234068"/>
            <a:ext cx="2316999" cy="357085"/>
          </a:xfrm>
          <a:prstGeom prst="rect">
            <a:avLst/>
          </a:prstGeom>
        </p:spPr>
      </p:pic>
      <p:sp>
        <p:nvSpPr>
          <p:cNvPr id="11" name="AutoShape 4" descr="Tes - Education Jobs, Teaching Resources, Magazine &amp; Forums"/>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pic>
        <p:nvPicPr>
          <p:cNvPr id="1030" name="Picture 6" descr="Chief Executive, John Thornhill talks to Tes | LTE Group">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059" y="5947918"/>
            <a:ext cx="1451245" cy="8166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hlinkClick r:id="rId8"/>
          </p:cNvPr>
          <p:cNvPicPr>
            <a:picLocks noChangeAspect="1"/>
          </p:cNvPicPr>
          <p:nvPr/>
        </p:nvPicPr>
        <p:blipFill>
          <a:blip r:embed="rId9"/>
          <a:stretch>
            <a:fillRect/>
          </a:stretch>
        </p:blipFill>
        <p:spPr>
          <a:xfrm>
            <a:off x="5472224" y="4182724"/>
            <a:ext cx="379947" cy="379947"/>
          </a:xfrm>
          <a:prstGeom prst="rect">
            <a:avLst/>
          </a:prstGeom>
        </p:spPr>
      </p:pic>
      <p:sp>
        <p:nvSpPr>
          <p:cNvPr id="14" name="AutoShape 8" descr="Twitter Logo Images, Stock Photos &amp; Vectors | Shutterstock"/>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16" name="AutoShape 10" descr="Logo, sq, twitter, twitter logo icon"/>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pic>
        <p:nvPicPr>
          <p:cNvPr id="17" name="Picture 16">
            <a:hlinkClick r:id="rId10"/>
          </p:cNvPr>
          <p:cNvPicPr>
            <a:picLocks noChangeAspect="1"/>
          </p:cNvPicPr>
          <p:nvPr/>
        </p:nvPicPr>
        <p:blipFill rotWithShape="1">
          <a:blip r:embed="rId11"/>
          <a:srcRect l="27534" r="22231"/>
          <a:stretch/>
        </p:blipFill>
        <p:spPr>
          <a:xfrm>
            <a:off x="5971632" y="4139609"/>
            <a:ext cx="422081" cy="488704"/>
          </a:xfrm>
          <a:prstGeom prst="rect">
            <a:avLst/>
          </a:prstGeom>
        </p:spPr>
      </p:pic>
      <p:pic>
        <p:nvPicPr>
          <p:cNvPr id="19" name="Picture 18">
            <a:hlinkClick r:id="rId12"/>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14899" y="5797963"/>
            <a:ext cx="2113463" cy="886029"/>
          </a:xfrm>
          <a:prstGeom prst="rect">
            <a:avLst/>
          </a:prstGeom>
        </p:spPr>
      </p:pic>
    </p:spTree>
    <p:extLst>
      <p:ext uri="{BB962C8B-B14F-4D97-AF65-F5344CB8AC3E}">
        <p14:creationId xmlns:p14="http://schemas.microsoft.com/office/powerpoint/2010/main" val="1897309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pokemon yellow pikachu simple background yellow background Anime Pokemon HD Art, HD wallpaper">
            <a:extLst>
              <a:ext uri="{FF2B5EF4-FFF2-40B4-BE49-F238E27FC236}">
                <a16:creationId xmlns:a16="http://schemas.microsoft.com/office/drawing/2014/main" id="{50CFE734-87B8-F835-4E3B-3A00861B9F9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01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EA2F302D-C193-D2B9-F525-660423ADD2FC}"/>
              </a:ext>
            </a:extLst>
          </p:cNvPr>
          <p:cNvSpPr txBox="1">
            <a:spLocks/>
          </p:cNvSpPr>
          <p:nvPr/>
        </p:nvSpPr>
        <p:spPr>
          <a:xfrm>
            <a:off x="1524000" y="1093179"/>
            <a:ext cx="9144000" cy="290051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9600" dirty="0">
                <a:solidFill>
                  <a:schemeClr val="bg1"/>
                </a:solidFill>
              </a:rPr>
              <a:t>Pokémon Cards</a:t>
            </a:r>
          </a:p>
        </p:txBody>
      </p:sp>
      <p:sp>
        <p:nvSpPr>
          <p:cNvPr id="6" name="Content Placeholder 2">
            <a:extLst>
              <a:ext uri="{FF2B5EF4-FFF2-40B4-BE49-F238E27FC236}">
                <a16:creationId xmlns:a16="http://schemas.microsoft.com/office/drawing/2014/main" id="{7069FB82-9A1F-AC74-AA64-277448EBE203}"/>
              </a:ext>
            </a:extLst>
          </p:cNvPr>
          <p:cNvSpPr txBox="1">
            <a:spLocks/>
          </p:cNvSpPr>
          <p:nvPr/>
        </p:nvSpPr>
        <p:spPr>
          <a:xfrm>
            <a:off x="1523990" y="4101036"/>
            <a:ext cx="9144000" cy="10983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schemeClr val="bg1"/>
                </a:solidFill>
              </a:rPr>
              <a:t>Parent Project</a:t>
            </a:r>
          </a:p>
        </p:txBody>
      </p:sp>
      <p:pic>
        <p:nvPicPr>
          <p:cNvPr id="7" name="Picture 6">
            <a:extLst>
              <a:ext uri="{FF2B5EF4-FFF2-40B4-BE49-F238E27FC236}">
                <a16:creationId xmlns:a16="http://schemas.microsoft.com/office/drawing/2014/main" id="{5C21914B-A87B-01F0-C7E0-95DDC4A543FF}"/>
              </a:ext>
            </a:extLst>
          </p:cNvPr>
          <p:cNvPicPr>
            <a:picLocks noChangeAspect="1"/>
          </p:cNvPicPr>
          <p:nvPr/>
        </p:nvPicPr>
        <p:blipFill>
          <a:blip r:embed="rId3"/>
          <a:stretch>
            <a:fillRect/>
          </a:stretch>
        </p:blipFill>
        <p:spPr>
          <a:xfrm>
            <a:off x="-1524" y="0"/>
            <a:ext cx="12192000" cy="6858000"/>
          </a:xfrm>
          <a:prstGeom prst="rect">
            <a:avLst/>
          </a:prstGeom>
        </p:spPr>
      </p:pic>
    </p:spTree>
    <p:extLst>
      <p:ext uri="{BB962C8B-B14F-4D97-AF65-F5344CB8AC3E}">
        <p14:creationId xmlns:p14="http://schemas.microsoft.com/office/powerpoint/2010/main" val="283277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56"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 name="Picture 2">
            <a:hlinkClick r:id="rId2"/>
          </p:cNvPr>
          <p:cNvPicPr>
            <a:picLocks noChangeAspect="1"/>
          </p:cNvPicPr>
          <p:nvPr/>
        </p:nvPicPr>
        <p:blipFill rotWithShape="1">
          <a:blip r:embed="rId3"/>
          <a:srcRect l="36153" t="29418" r="26509" b="28905"/>
          <a:stretch/>
        </p:blipFill>
        <p:spPr>
          <a:xfrm>
            <a:off x="3674137" y="213784"/>
            <a:ext cx="4594991" cy="3925827"/>
          </a:xfrm>
          <a:prstGeom prst="rect">
            <a:avLst/>
          </a:prstGeom>
        </p:spPr>
      </p:pic>
      <p:sp>
        <p:nvSpPr>
          <p:cNvPr id="5" name="AutoShape 2" descr="Teachers Pay Teacher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pic>
        <p:nvPicPr>
          <p:cNvPr id="7" name="Picture 6">
            <a:hlinkClick r:id="rId4"/>
          </p:cNvPr>
          <p:cNvPicPr>
            <a:picLocks noChangeAspect="1"/>
          </p:cNvPicPr>
          <p:nvPr/>
        </p:nvPicPr>
        <p:blipFill>
          <a:blip r:embed="rId5"/>
          <a:stretch>
            <a:fillRect/>
          </a:stretch>
        </p:blipFill>
        <p:spPr>
          <a:xfrm>
            <a:off x="9520201" y="6234068"/>
            <a:ext cx="2316999" cy="357085"/>
          </a:xfrm>
          <a:prstGeom prst="rect">
            <a:avLst/>
          </a:prstGeom>
        </p:spPr>
      </p:pic>
      <p:sp>
        <p:nvSpPr>
          <p:cNvPr id="11" name="AutoShape 4" descr="Tes - Education Jobs, Teaching Resources, Magazine &amp; Forums"/>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pic>
        <p:nvPicPr>
          <p:cNvPr id="1030" name="Picture 6" descr="Chief Executive, John Thornhill talks to Tes | LTE Group">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059" y="5947918"/>
            <a:ext cx="1451245" cy="8166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hlinkClick r:id="rId8"/>
          </p:cNvPr>
          <p:cNvPicPr>
            <a:picLocks noChangeAspect="1"/>
          </p:cNvPicPr>
          <p:nvPr/>
        </p:nvPicPr>
        <p:blipFill>
          <a:blip r:embed="rId9"/>
          <a:stretch>
            <a:fillRect/>
          </a:stretch>
        </p:blipFill>
        <p:spPr>
          <a:xfrm>
            <a:off x="5472224" y="4182724"/>
            <a:ext cx="379947" cy="379947"/>
          </a:xfrm>
          <a:prstGeom prst="rect">
            <a:avLst/>
          </a:prstGeom>
        </p:spPr>
      </p:pic>
      <p:sp>
        <p:nvSpPr>
          <p:cNvPr id="14" name="AutoShape 8" descr="Twitter Logo Images, Stock Photos &amp; Vectors | Shutterstock"/>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16" name="AutoShape 10" descr="Logo, sq, twitter, twitter logo icon"/>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pic>
        <p:nvPicPr>
          <p:cNvPr id="17" name="Picture 16">
            <a:hlinkClick r:id="rId10"/>
          </p:cNvPr>
          <p:cNvPicPr>
            <a:picLocks noChangeAspect="1"/>
          </p:cNvPicPr>
          <p:nvPr/>
        </p:nvPicPr>
        <p:blipFill rotWithShape="1">
          <a:blip r:embed="rId11"/>
          <a:srcRect l="27534" r="22231"/>
          <a:stretch/>
        </p:blipFill>
        <p:spPr>
          <a:xfrm>
            <a:off x="5971632" y="4139609"/>
            <a:ext cx="422081" cy="488704"/>
          </a:xfrm>
          <a:prstGeom prst="rect">
            <a:avLst/>
          </a:prstGeom>
        </p:spPr>
      </p:pic>
      <p:pic>
        <p:nvPicPr>
          <p:cNvPr id="19" name="Picture 18">
            <a:hlinkClick r:id="rId12"/>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14899" y="5797963"/>
            <a:ext cx="2113463" cy="886029"/>
          </a:xfrm>
          <a:prstGeom prst="rect">
            <a:avLst/>
          </a:prstGeom>
        </p:spPr>
      </p:pic>
    </p:spTree>
    <p:extLst>
      <p:ext uri="{BB962C8B-B14F-4D97-AF65-F5344CB8AC3E}">
        <p14:creationId xmlns:p14="http://schemas.microsoft.com/office/powerpoint/2010/main" val="538374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6">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534C195-7B50-9CCC-81AE-CDA2215C3672}"/>
              </a:ext>
            </a:extLst>
          </p:cNvPr>
          <p:cNvSpPr txBox="1">
            <a:spLocks/>
          </p:cNvSpPr>
          <p:nvPr/>
        </p:nvSpPr>
        <p:spPr>
          <a:xfrm>
            <a:off x="589560" y="856180"/>
            <a:ext cx="5279408" cy="1128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700" kern="1200" dirty="0">
                <a:solidFill>
                  <a:schemeClr val="tx1"/>
                </a:solidFill>
                <a:latin typeface="+mj-lt"/>
                <a:ea typeface="+mj-ea"/>
                <a:cs typeface="+mj-cs"/>
              </a:rPr>
              <a:t>Where did Pokémon come from?</a:t>
            </a:r>
          </a:p>
        </p:txBody>
      </p:sp>
      <p:grpSp>
        <p:nvGrpSpPr>
          <p:cNvPr id="26" name="Group 1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 name="Rectangle 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229FE8A7-BDF2-F6DD-159F-4D991F080A90}"/>
              </a:ext>
            </a:extLst>
          </p:cNvPr>
          <p:cNvSpPr txBox="1">
            <a:spLocks/>
          </p:cNvSpPr>
          <p:nvPr/>
        </p:nvSpPr>
        <p:spPr>
          <a:xfrm>
            <a:off x="590719" y="2330505"/>
            <a:ext cx="5278066" cy="39795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000" dirty="0"/>
              <a:t>In 1996 Satoshi Tajiri created a game development company called Game Freak and set about coding a game based on his </a:t>
            </a:r>
            <a:r>
              <a:rPr lang="en-US" sz="2000" dirty="0" err="1"/>
              <a:t>favourite</a:t>
            </a:r>
            <a:r>
              <a:rPr lang="en-US" sz="2000" dirty="0"/>
              <a:t> boyhood hobby – insect collecting.</a:t>
            </a:r>
          </a:p>
          <a:p>
            <a:pPr marL="0"/>
            <a:r>
              <a:rPr lang="en-US" sz="2000" dirty="0"/>
              <a:t>Pokémon, short of Pocket Monsters, was the result.</a:t>
            </a:r>
          </a:p>
          <a:p>
            <a:pPr marL="0"/>
            <a:r>
              <a:rPr lang="en-US" sz="2000" dirty="0"/>
              <a:t>It was partly also inspired by seeing two Game Boys linked up in a network to allow sharing of files.</a:t>
            </a:r>
          </a:p>
          <a:p>
            <a:pPr marL="0"/>
            <a:r>
              <a:rPr lang="en-US" sz="2000" dirty="0"/>
              <a:t>It quickly became extremely popular!</a:t>
            </a:r>
          </a:p>
          <a:p>
            <a:pPr marL="0"/>
            <a:r>
              <a:rPr lang="en-US" sz="2000" dirty="0"/>
              <a:t>It was released with two different games – Pokémon Red and Pokémon Blue.</a:t>
            </a:r>
          </a:p>
        </p:txBody>
      </p:sp>
      <p:sp>
        <p:nvSpPr>
          <p:cNvPr id="25" name="Rectangle 2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with low confidence">
            <a:extLst>
              <a:ext uri="{FF2B5EF4-FFF2-40B4-BE49-F238E27FC236}">
                <a16:creationId xmlns:a16="http://schemas.microsoft.com/office/drawing/2014/main" id="{887E0B77-2C25-0670-1A06-9C304E0A2DAF}"/>
              </a:ext>
            </a:extLst>
          </p:cNvPr>
          <p:cNvPicPr>
            <a:picLocks noChangeAspect="1"/>
          </p:cNvPicPr>
          <p:nvPr/>
        </p:nvPicPr>
        <p:blipFill rotWithShape="1">
          <a:blip r:embed="rId2"/>
          <a:srcRect t="22842" r="-3" b="786"/>
          <a:stretch/>
        </p:blipFill>
        <p:spPr>
          <a:xfrm>
            <a:off x="7083423" y="581892"/>
            <a:ext cx="4397433" cy="2518756"/>
          </a:xfrm>
          <a:prstGeom prst="rect">
            <a:avLst/>
          </a:prstGeom>
        </p:spPr>
      </p:pic>
      <p:sp>
        <p:nvSpPr>
          <p:cNvPr id="29" name="Rectangle 28">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0A62805-CD2E-8B73-EC43-907D95A94C69}"/>
              </a:ext>
            </a:extLst>
          </p:cNvPr>
          <p:cNvPicPr>
            <a:picLocks noChangeAspect="1"/>
          </p:cNvPicPr>
          <p:nvPr/>
        </p:nvPicPr>
        <p:blipFill rotWithShape="1">
          <a:blip r:embed="rId3"/>
          <a:srcRect l="8991" r="13349" b="-2"/>
          <a:stretch/>
        </p:blipFill>
        <p:spPr>
          <a:xfrm>
            <a:off x="7083423" y="3707894"/>
            <a:ext cx="4395569" cy="2518756"/>
          </a:xfrm>
          <a:prstGeom prst="rect">
            <a:avLst/>
          </a:prstGeom>
        </p:spPr>
      </p:pic>
    </p:spTree>
    <p:extLst>
      <p:ext uri="{BB962C8B-B14F-4D97-AF65-F5344CB8AC3E}">
        <p14:creationId xmlns:p14="http://schemas.microsoft.com/office/powerpoint/2010/main" val="3414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A42C7B2-7BD6-433A-95AB-5AA4F44B5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7195649-6F0D-8719-FFF2-FA80C550117C}"/>
              </a:ext>
            </a:extLst>
          </p:cNvPr>
          <p:cNvPicPr>
            <a:picLocks noChangeAspect="1"/>
          </p:cNvPicPr>
          <p:nvPr/>
        </p:nvPicPr>
        <p:blipFill rotWithShape="1">
          <a:blip r:embed="rId2"/>
          <a:srcRect l="34388" r="21592"/>
          <a:stretch/>
        </p:blipFill>
        <p:spPr>
          <a:xfrm>
            <a:off x="-6" y="10"/>
            <a:ext cx="7642746" cy="6857990"/>
          </a:xfrm>
          <a:prstGeom prst="rect">
            <a:avLst/>
          </a:prstGeom>
        </p:spPr>
      </p:pic>
      <p:sp>
        <p:nvSpPr>
          <p:cNvPr id="30" name="Rectangle 29">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63" y="3986129"/>
            <a:ext cx="6288261" cy="2253231"/>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7D9E26-A75F-A1EB-D715-ECE117BA6864}"/>
              </a:ext>
            </a:extLst>
          </p:cNvPr>
          <p:cNvSpPr>
            <a:spLocks noGrp="1"/>
          </p:cNvSpPr>
          <p:nvPr>
            <p:ph type="title"/>
          </p:nvPr>
        </p:nvSpPr>
        <p:spPr>
          <a:xfrm>
            <a:off x="841248" y="4152624"/>
            <a:ext cx="2112264" cy="1920240"/>
          </a:xfrm>
        </p:spPr>
        <p:txBody>
          <a:bodyPr>
            <a:normAutofit/>
          </a:bodyPr>
          <a:lstStyle/>
          <a:p>
            <a:r>
              <a:rPr lang="en-US" sz="2400" dirty="0"/>
              <a:t>Pokémon's success.</a:t>
            </a:r>
            <a:endParaRPr lang="en-GB" sz="2400" dirty="0"/>
          </a:p>
        </p:txBody>
      </p:sp>
      <p:pic>
        <p:nvPicPr>
          <p:cNvPr id="5" name="Picture 4">
            <a:extLst>
              <a:ext uri="{FF2B5EF4-FFF2-40B4-BE49-F238E27FC236}">
                <a16:creationId xmlns:a16="http://schemas.microsoft.com/office/drawing/2014/main" id="{8F43B405-4840-9586-EF49-9FD8E7738B06}"/>
              </a:ext>
            </a:extLst>
          </p:cNvPr>
          <p:cNvPicPr>
            <a:picLocks noChangeAspect="1"/>
          </p:cNvPicPr>
          <p:nvPr/>
        </p:nvPicPr>
        <p:blipFill rotWithShape="1">
          <a:blip r:embed="rId3"/>
          <a:srcRect t="10575" r="-3" b="13083"/>
          <a:stretch/>
        </p:blipFill>
        <p:spPr>
          <a:xfrm>
            <a:off x="7809454" y="1"/>
            <a:ext cx="4382546" cy="3345645"/>
          </a:xfrm>
          <a:prstGeom prst="rect">
            <a:avLst/>
          </a:prstGeom>
        </p:spPr>
      </p:pic>
      <p:sp>
        <p:nvSpPr>
          <p:cNvPr id="32" name="Rectangle 31">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535" y="47845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4346" y="5103601"/>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B30A665-B559-9AA2-F7B2-F7BD114FF824}"/>
              </a:ext>
            </a:extLst>
          </p:cNvPr>
          <p:cNvSpPr>
            <a:spLocks noGrp="1"/>
          </p:cNvSpPr>
          <p:nvPr>
            <p:ph idx="1"/>
          </p:nvPr>
        </p:nvSpPr>
        <p:spPr>
          <a:xfrm>
            <a:off x="3364992" y="4151376"/>
            <a:ext cx="3319272" cy="1920240"/>
          </a:xfrm>
        </p:spPr>
        <p:txBody>
          <a:bodyPr anchor="ctr">
            <a:normAutofit fontScale="92500" lnSpcReduction="10000"/>
          </a:bodyPr>
          <a:lstStyle/>
          <a:p>
            <a:r>
              <a:rPr lang="en-US" sz="1700" dirty="0"/>
              <a:t>As of 2022 there have been 122 games in the Pokémon series. Numerous cartoons, movies and a thousands of different types of merchandising.</a:t>
            </a:r>
          </a:p>
          <a:p>
            <a:pPr marL="0" indent="0">
              <a:buNone/>
            </a:pPr>
            <a:r>
              <a:rPr lang="en-US" sz="1700" dirty="0"/>
              <a:t>QUESTION:</a:t>
            </a:r>
          </a:p>
          <a:p>
            <a:pPr marL="0" indent="0">
              <a:buNone/>
            </a:pPr>
            <a:r>
              <a:rPr lang="en-US" sz="1700" dirty="0"/>
              <a:t>How many Pokémon games were sold in total on the original Game Boy?</a:t>
            </a:r>
          </a:p>
        </p:txBody>
      </p:sp>
      <p:pic>
        <p:nvPicPr>
          <p:cNvPr id="6" name="Picture 5">
            <a:extLst>
              <a:ext uri="{FF2B5EF4-FFF2-40B4-BE49-F238E27FC236}">
                <a16:creationId xmlns:a16="http://schemas.microsoft.com/office/drawing/2014/main" id="{92E990F0-9BB0-6AA9-CF33-9D36055CBAE3}"/>
              </a:ext>
            </a:extLst>
          </p:cNvPr>
          <p:cNvPicPr>
            <a:picLocks noChangeAspect="1"/>
          </p:cNvPicPr>
          <p:nvPr/>
        </p:nvPicPr>
        <p:blipFill rotWithShape="1">
          <a:blip r:embed="rId4"/>
          <a:srcRect t="17141" r="1" b="16635"/>
          <a:stretch/>
        </p:blipFill>
        <p:spPr>
          <a:xfrm>
            <a:off x="7809462" y="3512354"/>
            <a:ext cx="4382545" cy="3345646"/>
          </a:xfrm>
          <a:prstGeom prst="rect">
            <a:avLst/>
          </a:prstGeom>
        </p:spPr>
      </p:pic>
    </p:spTree>
    <p:extLst>
      <p:ext uri="{BB962C8B-B14F-4D97-AF65-F5344CB8AC3E}">
        <p14:creationId xmlns:p14="http://schemas.microsoft.com/office/powerpoint/2010/main" val="1132536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70">
            <a:extLst>
              <a:ext uri="{FF2B5EF4-FFF2-40B4-BE49-F238E27FC236}">
                <a16:creationId xmlns:a16="http://schemas.microsoft.com/office/drawing/2014/main" id="{A061BA2E-A388-41C5-B73A-B0FEB6B10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OKEMON BATTLE ACADEMY BOARD GAME – The Little Things">
            <a:extLst>
              <a:ext uri="{FF2B5EF4-FFF2-40B4-BE49-F238E27FC236}">
                <a16:creationId xmlns:a16="http://schemas.microsoft.com/office/drawing/2014/main" id="{3826B8C9-601E-246F-D99E-9828935E9D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63" r="3048"/>
          <a:stretch/>
        </p:blipFill>
        <p:spPr bwMode="auto">
          <a:xfrm>
            <a:off x="-1" y="10"/>
            <a:ext cx="6096001"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4B8CBBE-6059-FDB8-03C2-0330C2894C89}"/>
              </a:ext>
            </a:extLst>
          </p:cNvPr>
          <p:cNvPicPr>
            <a:picLocks noChangeAspect="1"/>
          </p:cNvPicPr>
          <p:nvPr/>
        </p:nvPicPr>
        <p:blipFill rotWithShape="1">
          <a:blip r:embed="rId3"/>
          <a:srcRect l="6471" r="4439"/>
          <a:stretch/>
        </p:blipFill>
        <p:spPr>
          <a:xfrm>
            <a:off x="6094476" y="10"/>
            <a:ext cx="6094477" cy="6857990"/>
          </a:xfrm>
          <a:prstGeom prst="rect">
            <a:avLst/>
          </a:prstGeom>
        </p:spPr>
      </p:pic>
      <p:sp>
        <p:nvSpPr>
          <p:cNvPr id="1037" name="Rectangle 72">
            <a:extLst>
              <a:ext uri="{FF2B5EF4-FFF2-40B4-BE49-F238E27FC236}">
                <a16:creationId xmlns:a16="http://schemas.microsoft.com/office/drawing/2014/main" id="{76E192A2-3ED3-4081-8A86-A22B51141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152902" y="-1181101"/>
            <a:ext cx="3886200" cy="12192001"/>
          </a:xfrm>
          <a:prstGeom prst="rect">
            <a:avLst/>
          </a:prstGeom>
          <a:gradFill>
            <a:gsLst>
              <a:gs pos="41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5CCDB7-686F-11CC-B7B4-FBEDEE1E805A}"/>
              </a:ext>
            </a:extLst>
          </p:cNvPr>
          <p:cNvSpPr>
            <a:spLocks noGrp="1"/>
          </p:cNvSpPr>
          <p:nvPr>
            <p:ph type="title"/>
          </p:nvPr>
        </p:nvSpPr>
        <p:spPr>
          <a:xfrm>
            <a:off x="404553" y="3091928"/>
            <a:ext cx="9079991" cy="2387600"/>
          </a:xfrm>
        </p:spPr>
        <p:txBody>
          <a:bodyPr vert="horz" lIns="91440" tIns="45720" rIns="91440" bIns="45720" rtlCol="0" anchor="b">
            <a:normAutofit/>
          </a:bodyPr>
          <a:lstStyle/>
          <a:p>
            <a:r>
              <a:rPr lang="en-US" sz="7200" kern="1200">
                <a:solidFill>
                  <a:schemeClr val="bg1"/>
                </a:solidFill>
                <a:latin typeface="+mj-lt"/>
                <a:ea typeface="+mj-ea"/>
                <a:cs typeface="+mj-cs"/>
              </a:rPr>
              <a:t>Pokémon Card Game</a:t>
            </a:r>
          </a:p>
        </p:txBody>
      </p:sp>
      <p:sp>
        <p:nvSpPr>
          <p:cNvPr id="1038" name="Rectangle: Rounded Corners 7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575039"/>
            <a:ext cx="97840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3" name="Content Placeholder 2">
            <a:extLst>
              <a:ext uri="{FF2B5EF4-FFF2-40B4-BE49-F238E27FC236}">
                <a16:creationId xmlns:a16="http://schemas.microsoft.com/office/drawing/2014/main" id="{3F6866C5-6D65-736B-C8EB-C18C584C4EB7}"/>
              </a:ext>
            </a:extLst>
          </p:cNvPr>
          <p:cNvSpPr>
            <a:spLocks noGrp="1"/>
          </p:cNvSpPr>
          <p:nvPr>
            <p:ph idx="1"/>
          </p:nvPr>
        </p:nvSpPr>
        <p:spPr>
          <a:xfrm>
            <a:off x="404552" y="5624945"/>
            <a:ext cx="9079992" cy="592975"/>
          </a:xfrm>
        </p:spPr>
        <p:txBody>
          <a:bodyPr vert="horz" lIns="91440" tIns="45720" rIns="91440" bIns="45720" rtlCol="0" anchor="ctr">
            <a:normAutofit fontScale="85000" lnSpcReduction="20000"/>
          </a:bodyPr>
          <a:lstStyle/>
          <a:p>
            <a:pPr marL="0" indent="0">
              <a:buNone/>
            </a:pPr>
            <a:r>
              <a:rPr lang="en-US" sz="1800" kern="1200" dirty="0">
                <a:solidFill>
                  <a:schemeClr val="bg1"/>
                </a:solidFill>
                <a:latin typeface="+mn-lt"/>
                <a:ea typeface="+mn-ea"/>
                <a:cs typeface="+mn-cs"/>
              </a:rPr>
              <a:t>At the same time as the original game release in 1996 the TCG (Trading Card Game) was also released. It quickly became a </a:t>
            </a:r>
            <a:r>
              <a:rPr lang="en-US" sz="1800" kern="1200" dirty="0" err="1">
                <a:solidFill>
                  <a:schemeClr val="bg1"/>
                </a:solidFill>
                <a:latin typeface="+mn-lt"/>
                <a:ea typeface="+mn-ea"/>
                <a:cs typeface="+mn-cs"/>
              </a:rPr>
              <a:t>favourite</a:t>
            </a:r>
            <a:r>
              <a:rPr lang="en-US" sz="1800" dirty="0">
                <a:solidFill>
                  <a:schemeClr val="bg1"/>
                </a:solidFill>
              </a:rPr>
              <a:t> of hobbyists around the world – with rare cards reaching crazy prices. In 2022 the most expensive card was sold for $900,000.</a:t>
            </a:r>
            <a:endParaRPr lang="en-US" sz="1800" kern="1200" dirty="0">
              <a:solidFill>
                <a:schemeClr val="bg1"/>
              </a:solidFill>
              <a:latin typeface="+mn-lt"/>
              <a:ea typeface="+mn-ea"/>
              <a:cs typeface="+mn-cs"/>
            </a:endParaRPr>
          </a:p>
        </p:txBody>
      </p:sp>
    </p:spTree>
    <p:extLst>
      <p:ext uri="{BB962C8B-B14F-4D97-AF65-F5344CB8AC3E}">
        <p14:creationId xmlns:p14="http://schemas.microsoft.com/office/powerpoint/2010/main" val="1135894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B902CB9-C7DC-4673-B7D5-F22DCF0EC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DEAAC0-0A4E-027C-A354-BBF585814749}"/>
              </a:ext>
            </a:extLst>
          </p:cNvPr>
          <p:cNvSpPr>
            <a:spLocks noGrp="1"/>
          </p:cNvSpPr>
          <p:nvPr>
            <p:ph type="title"/>
          </p:nvPr>
        </p:nvSpPr>
        <p:spPr>
          <a:xfrm>
            <a:off x="643647" y="-254584"/>
            <a:ext cx="10515595" cy="806938"/>
          </a:xfrm>
        </p:spPr>
        <p:txBody>
          <a:bodyPr anchor="b">
            <a:normAutofit/>
          </a:bodyPr>
          <a:lstStyle/>
          <a:p>
            <a:pPr algn="ctr"/>
            <a:r>
              <a:rPr lang="en-US" sz="4000" dirty="0"/>
              <a:t>Benefits to young children of playing the game…</a:t>
            </a:r>
            <a:endParaRPr lang="en-GB" sz="4000" dirty="0"/>
          </a:p>
        </p:txBody>
      </p:sp>
      <p:pic>
        <p:nvPicPr>
          <p:cNvPr id="9" name="Picture 8" descr="Icon&#10;&#10;Description automatically generated">
            <a:extLst>
              <a:ext uri="{FF2B5EF4-FFF2-40B4-BE49-F238E27FC236}">
                <a16:creationId xmlns:a16="http://schemas.microsoft.com/office/drawing/2014/main" id="{89BC1562-F866-6122-9A31-5DB1C78FC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98" y="552354"/>
            <a:ext cx="2240384" cy="2240384"/>
          </a:xfrm>
          <a:prstGeom prst="rect">
            <a:avLst/>
          </a:prstGeom>
        </p:spPr>
      </p:pic>
      <p:pic>
        <p:nvPicPr>
          <p:cNvPr id="5" name="Picture 4" descr="Icon&#10;&#10;Description automatically generated">
            <a:extLst>
              <a:ext uri="{FF2B5EF4-FFF2-40B4-BE49-F238E27FC236}">
                <a16:creationId xmlns:a16="http://schemas.microsoft.com/office/drawing/2014/main" id="{B78B4BD2-AAB5-CF84-B414-94AF781754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3536" y="552354"/>
            <a:ext cx="2240384" cy="2240384"/>
          </a:xfrm>
          <a:prstGeom prst="rect">
            <a:avLst/>
          </a:prstGeom>
        </p:spPr>
      </p:pic>
      <p:pic>
        <p:nvPicPr>
          <p:cNvPr id="13" name="Picture 12" descr="Icon&#10;&#10;Description automatically generated">
            <a:extLst>
              <a:ext uri="{FF2B5EF4-FFF2-40B4-BE49-F238E27FC236}">
                <a16:creationId xmlns:a16="http://schemas.microsoft.com/office/drawing/2014/main" id="{C36BE5A3-021F-8286-A057-4574AD48A2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0974" y="552354"/>
            <a:ext cx="2240384" cy="2240384"/>
          </a:xfrm>
          <a:prstGeom prst="rect">
            <a:avLst/>
          </a:prstGeom>
        </p:spPr>
      </p:pic>
      <p:pic>
        <p:nvPicPr>
          <p:cNvPr id="7" name="Picture 6" descr="Icon&#10;&#10;Description automatically generated">
            <a:extLst>
              <a:ext uri="{FF2B5EF4-FFF2-40B4-BE49-F238E27FC236}">
                <a16:creationId xmlns:a16="http://schemas.microsoft.com/office/drawing/2014/main" id="{6F07F402-46D3-9DC4-5F54-BB50BF1B92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8412" y="552354"/>
            <a:ext cx="2240384" cy="2240384"/>
          </a:xfrm>
          <a:prstGeom prst="rect">
            <a:avLst/>
          </a:prstGeom>
        </p:spPr>
      </p:pic>
      <p:pic>
        <p:nvPicPr>
          <p:cNvPr id="15" name="Picture 14" descr="Icon&#10;&#10;Description automatically generated">
            <a:extLst>
              <a:ext uri="{FF2B5EF4-FFF2-40B4-BE49-F238E27FC236}">
                <a16:creationId xmlns:a16="http://schemas.microsoft.com/office/drawing/2014/main" id="{AD8422E5-B21A-1EC0-8BEC-2A418F816E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5851" y="552354"/>
            <a:ext cx="2240384" cy="2240384"/>
          </a:xfrm>
          <a:prstGeom prst="rect">
            <a:avLst/>
          </a:prstGeom>
        </p:spPr>
      </p:pic>
      <p:sp>
        <p:nvSpPr>
          <p:cNvPr id="18" name="TextBox 17">
            <a:extLst>
              <a:ext uri="{FF2B5EF4-FFF2-40B4-BE49-F238E27FC236}">
                <a16:creationId xmlns:a16="http://schemas.microsoft.com/office/drawing/2014/main" id="{A3986BCD-61D5-F785-0BD6-E2983F861880}"/>
              </a:ext>
            </a:extLst>
          </p:cNvPr>
          <p:cNvSpPr txBox="1"/>
          <p:nvPr/>
        </p:nvSpPr>
        <p:spPr>
          <a:xfrm>
            <a:off x="119165" y="3069737"/>
            <a:ext cx="2240384" cy="3139321"/>
          </a:xfrm>
          <a:prstGeom prst="rect">
            <a:avLst/>
          </a:prstGeom>
          <a:noFill/>
        </p:spPr>
        <p:txBody>
          <a:bodyPr wrap="square">
            <a:spAutoFit/>
          </a:bodyPr>
          <a:lstStyle/>
          <a:p>
            <a:pPr algn="ctr"/>
            <a:r>
              <a:rPr lang="en-GB" sz="1800" b="1" dirty="0"/>
              <a:t>Math</a:t>
            </a:r>
            <a:r>
              <a:rPr lang="en-GB" sz="1800" dirty="0"/>
              <a:t> – Each Pokémon's attack scores a number of HP (Health Point) hits on the opponent – subtracting the value of the attack from the Pokémon's starting HP and recording it using counters is excellent for maths.</a:t>
            </a:r>
          </a:p>
        </p:txBody>
      </p:sp>
      <p:sp>
        <p:nvSpPr>
          <p:cNvPr id="21" name="TextBox 20">
            <a:extLst>
              <a:ext uri="{FF2B5EF4-FFF2-40B4-BE49-F238E27FC236}">
                <a16:creationId xmlns:a16="http://schemas.microsoft.com/office/drawing/2014/main" id="{437C740B-A2B4-4B7E-D348-362317E79D30}"/>
              </a:ext>
            </a:extLst>
          </p:cNvPr>
          <p:cNvSpPr txBox="1"/>
          <p:nvPr/>
        </p:nvSpPr>
        <p:spPr>
          <a:xfrm>
            <a:off x="6830003" y="3139214"/>
            <a:ext cx="2815789" cy="3693319"/>
          </a:xfrm>
          <a:prstGeom prst="rect">
            <a:avLst/>
          </a:prstGeom>
          <a:noFill/>
        </p:spPr>
        <p:txBody>
          <a:bodyPr wrap="square">
            <a:spAutoFit/>
          </a:bodyPr>
          <a:lstStyle/>
          <a:p>
            <a:r>
              <a:rPr lang="en-GB" sz="1800" b="1" dirty="0"/>
              <a:t>Reading</a:t>
            </a:r>
            <a:r>
              <a:rPr lang="en-GB" sz="1800" dirty="0"/>
              <a:t> – The vocabulary used in </a:t>
            </a:r>
            <a:r>
              <a:rPr lang="en-GB" sz="1800" dirty="0" err="1"/>
              <a:t>Pokemon</a:t>
            </a:r>
            <a:r>
              <a:rPr lang="en-GB" sz="1800" dirty="0"/>
              <a:t> can be quite challenging and expose them to words like ‘resistance’, ‘immensely’ and ‘overwhelming’ that they would not normally encounter. The ‘Trainer Cards’ are vital to winning the game and involve the player reading the instructions aloud.</a:t>
            </a:r>
          </a:p>
          <a:p>
            <a:endParaRPr lang="en-GB" dirty="0"/>
          </a:p>
        </p:txBody>
      </p:sp>
      <p:sp>
        <p:nvSpPr>
          <p:cNvPr id="22" name="TextBox 21">
            <a:extLst>
              <a:ext uri="{FF2B5EF4-FFF2-40B4-BE49-F238E27FC236}">
                <a16:creationId xmlns:a16="http://schemas.microsoft.com/office/drawing/2014/main" id="{DF14FFAC-E438-B26A-4AB9-A1CD5562FA6B}"/>
              </a:ext>
            </a:extLst>
          </p:cNvPr>
          <p:cNvSpPr txBox="1"/>
          <p:nvPr/>
        </p:nvSpPr>
        <p:spPr>
          <a:xfrm>
            <a:off x="4424174" y="3046251"/>
            <a:ext cx="2378558" cy="2862322"/>
          </a:xfrm>
          <a:prstGeom prst="rect">
            <a:avLst/>
          </a:prstGeom>
          <a:noFill/>
        </p:spPr>
        <p:txBody>
          <a:bodyPr wrap="square">
            <a:spAutoFit/>
          </a:bodyPr>
          <a:lstStyle/>
          <a:p>
            <a:pPr algn="ctr"/>
            <a:r>
              <a:rPr lang="en-GB" sz="1800" b="1" dirty="0"/>
              <a:t>Classification</a:t>
            </a:r>
            <a:r>
              <a:rPr lang="en-GB" sz="1800" dirty="0"/>
              <a:t> – Pokémon are classified according to type. My 5 year old is now an expert and sorting his packs into the different categories – and then within each category – ranking them in strength order.</a:t>
            </a:r>
          </a:p>
        </p:txBody>
      </p:sp>
      <p:sp>
        <p:nvSpPr>
          <p:cNvPr id="24" name="TextBox 23">
            <a:extLst>
              <a:ext uri="{FF2B5EF4-FFF2-40B4-BE49-F238E27FC236}">
                <a16:creationId xmlns:a16="http://schemas.microsoft.com/office/drawing/2014/main" id="{34964623-A797-168F-8743-E3CA59EDCA41}"/>
              </a:ext>
            </a:extLst>
          </p:cNvPr>
          <p:cNvSpPr txBox="1"/>
          <p:nvPr/>
        </p:nvSpPr>
        <p:spPr>
          <a:xfrm>
            <a:off x="2359549" y="3140963"/>
            <a:ext cx="2037354" cy="3139320"/>
          </a:xfrm>
          <a:prstGeom prst="rect">
            <a:avLst/>
          </a:prstGeom>
          <a:noFill/>
        </p:spPr>
        <p:txBody>
          <a:bodyPr wrap="square">
            <a:spAutoFit/>
          </a:bodyPr>
          <a:lstStyle/>
          <a:p>
            <a:pPr algn="ctr"/>
            <a:r>
              <a:rPr lang="en-GB" sz="1800" b="1" dirty="0"/>
              <a:t>Socialising</a:t>
            </a:r>
            <a:r>
              <a:rPr lang="en-GB" sz="1800" dirty="0"/>
              <a:t> – It is excellent for ‘father/son’. It encourages other off topic conversations and is useful ‘non-screen’ time for my son’s development. I really enjoy playing with him!</a:t>
            </a:r>
          </a:p>
        </p:txBody>
      </p:sp>
      <p:sp>
        <p:nvSpPr>
          <p:cNvPr id="26" name="TextBox 25">
            <a:extLst>
              <a:ext uri="{FF2B5EF4-FFF2-40B4-BE49-F238E27FC236}">
                <a16:creationId xmlns:a16="http://schemas.microsoft.com/office/drawing/2014/main" id="{33C012AE-58C4-9BA7-336E-DF5309B46497}"/>
              </a:ext>
            </a:extLst>
          </p:cNvPr>
          <p:cNvSpPr txBox="1"/>
          <p:nvPr/>
        </p:nvSpPr>
        <p:spPr>
          <a:xfrm>
            <a:off x="9307629" y="3166325"/>
            <a:ext cx="2731915" cy="3139321"/>
          </a:xfrm>
          <a:prstGeom prst="rect">
            <a:avLst/>
          </a:prstGeom>
          <a:noFill/>
        </p:spPr>
        <p:txBody>
          <a:bodyPr wrap="square">
            <a:spAutoFit/>
          </a:bodyPr>
          <a:lstStyle/>
          <a:p>
            <a:pPr algn="ctr"/>
            <a:r>
              <a:rPr lang="en-US" sz="1800" b="1" dirty="0"/>
              <a:t>Analytical Thinking </a:t>
            </a:r>
            <a:r>
              <a:rPr lang="en-US" sz="1800" dirty="0"/>
              <a:t>– it is a game of chance and strategy. Choosing when to move a Pokémon forward to battle and when it withdraw them depends a lot on what else you have on your ‘bench’ and what you believe your opponent is able to attack you with.</a:t>
            </a:r>
          </a:p>
          <a:p>
            <a:pPr algn="ctr"/>
            <a:endParaRPr lang="en-GB" sz="1800" dirty="0"/>
          </a:p>
        </p:txBody>
      </p:sp>
    </p:spTree>
    <p:extLst>
      <p:ext uri="{BB962C8B-B14F-4D97-AF65-F5344CB8AC3E}">
        <p14:creationId xmlns:p14="http://schemas.microsoft.com/office/powerpoint/2010/main" val="1346452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3A6D74-B40C-CAD9-E48E-99976502298C}"/>
              </a:ext>
            </a:extLst>
          </p:cNvPr>
          <p:cNvSpPr>
            <a:spLocks noGrp="1"/>
          </p:cNvSpPr>
          <p:nvPr>
            <p:ph type="title"/>
          </p:nvPr>
        </p:nvSpPr>
        <p:spPr>
          <a:xfrm>
            <a:off x="6421700" y="713232"/>
            <a:ext cx="5154168" cy="1197864"/>
          </a:xfrm>
        </p:spPr>
        <p:txBody>
          <a:bodyPr>
            <a:normAutofit/>
          </a:bodyPr>
          <a:lstStyle/>
          <a:p>
            <a:r>
              <a:rPr lang="en-US" sz="3700"/>
              <a:t>Where should you start? How do you play?</a:t>
            </a:r>
            <a:endParaRPr lang="en-GB" sz="3700"/>
          </a:p>
        </p:txBody>
      </p:sp>
      <p:pic>
        <p:nvPicPr>
          <p:cNvPr id="4" name="Picture 3">
            <a:extLst>
              <a:ext uri="{FF2B5EF4-FFF2-40B4-BE49-F238E27FC236}">
                <a16:creationId xmlns:a16="http://schemas.microsoft.com/office/drawing/2014/main" id="{E97B73F4-AF70-AD0C-DF83-31C729E3A3BF}"/>
              </a:ext>
            </a:extLst>
          </p:cNvPr>
          <p:cNvPicPr>
            <a:picLocks noChangeAspect="1"/>
          </p:cNvPicPr>
          <p:nvPr/>
        </p:nvPicPr>
        <p:blipFill rotWithShape="1">
          <a:blip r:embed="rId2"/>
          <a:srcRect l="11901" r="7974" b="2"/>
          <a:stretch/>
        </p:blipFill>
        <p:spPr>
          <a:xfrm>
            <a:off x="20" y="10"/>
            <a:ext cx="5495089" cy="6857990"/>
          </a:xfrm>
          <a:prstGeom prst="rect">
            <a:avLst/>
          </a:prstGeom>
        </p:spPr>
      </p:pic>
      <p:sp>
        <p:nvSpPr>
          <p:cNvPr id="11" name="!!Line">
            <a:extLst>
              <a:ext uri="{FF2B5EF4-FFF2-40B4-BE49-F238E27FC236}">
                <a16:creationId xmlns:a16="http://schemas.microsoft.com/office/drawing/2014/main" id="{29A9EE12-EF77-4DB4-84E4-043DE72352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3328" y="822960"/>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522424-1B68-57CB-4A3A-CF4EF1BFF5A1}"/>
              </a:ext>
            </a:extLst>
          </p:cNvPr>
          <p:cNvSpPr>
            <a:spLocks noGrp="1"/>
          </p:cNvSpPr>
          <p:nvPr>
            <p:ph idx="1"/>
          </p:nvPr>
        </p:nvSpPr>
        <p:spPr>
          <a:xfrm>
            <a:off x="6421700" y="2048256"/>
            <a:ext cx="5154168" cy="4123944"/>
          </a:xfrm>
        </p:spPr>
        <p:txBody>
          <a:bodyPr anchor="t">
            <a:normAutofit/>
          </a:bodyPr>
          <a:lstStyle/>
          <a:p>
            <a:r>
              <a:rPr lang="en-US" sz="1500" dirty="0"/>
              <a:t>My advice would be to buy the ‘Pokémon Battle Academy’ box set which costs around $20-30. It includes everything you need to start playing, including 180 cards.</a:t>
            </a:r>
          </a:p>
          <a:p>
            <a:r>
              <a:rPr lang="en-US" sz="1500" dirty="0"/>
              <a:t>How to play? Watch the tutorial…. </a:t>
            </a:r>
          </a:p>
          <a:p>
            <a:r>
              <a:rPr lang="en-GB" sz="1500" dirty="0">
                <a:hlinkClick r:id="rId3"/>
              </a:rPr>
              <a:t>https://www.youtube.com/watch?v=FDqDvvJyY2w</a:t>
            </a:r>
            <a:endParaRPr lang="en-US" sz="1500" dirty="0"/>
          </a:p>
          <a:p>
            <a:endParaRPr lang="en-US" sz="1500" dirty="0"/>
          </a:p>
          <a:p>
            <a:r>
              <a:rPr lang="en-US" sz="1500" dirty="0"/>
              <a:t>Too complex?</a:t>
            </a:r>
          </a:p>
          <a:p>
            <a:endParaRPr lang="en-US" sz="1500" dirty="0"/>
          </a:p>
          <a:p>
            <a:r>
              <a:rPr lang="en-US" sz="1500" dirty="0"/>
              <a:t>I play with my 5-year-old and have changed the rules slightly to make it a bit easier to understand. For example, I don’t evolve the cards, but allow him to play any card he draws. I also tend not to bother with conditions or special energy cards. Each family I think will adapt the rules to their own needs, so just pick up and play! </a:t>
            </a:r>
            <a:endParaRPr lang="en-GB" sz="1500" dirty="0"/>
          </a:p>
        </p:txBody>
      </p:sp>
    </p:spTree>
    <p:extLst>
      <p:ext uri="{BB962C8B-B14F-4D97-AF65-F5344CB8AC3E}">
        <p14:creationId xmlns:p14="http://schemas.microsoft.com/office/powerpoint/2010/main" val="421877639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C3FBFED-5BDE-A79B-E641-93C91E1983DF}"/>
              </a:ext>
            </a:extLst>
          </p:cNvPr>
          <p:cNvPicPr>
            <a:picLocks noGrp="1" noChangeAspect="1"/>
          </p:cNvPicPr>
          <p:nvPr>
            <p:ph idx="1"/>
          </p:nvPr>
        </p:nvPicPr>
        <p:blipFill rotWithShape="1">
          <a:blip r:embed="rId2"/>
          <a:srcRect b="15730"/>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B2CE1C-7F2A-D781-5DD5-A58C9B0123D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Enjoy!</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91952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567</Words>
  <Application>Microsoft Office PowerPoint</Application>
  <PresentationFormat>Widescreen</PresentationFormat>
  <Paragraphs>31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Avenir Next LT Pro</vt:lpstr>
      <vt:lpstr>Calibri</vt:lpstr>
      <vt:lpstr>Calibri Light</vt:lpstr>
      <vt:lpstr>1_Office Theme</vt:lpstr>
      <vt:lpstr>Parent Projects</vt:lpstr>
      <vt:lpstr>PowerPoint Presentation</vt:lpstr>
      <vt:lpstr>PowerPoint Presentation</vt:lpstr>
      <vt:lpstr>PowerPoint Presentation</vt:lpstr>
      <vt:lpstr>Pokémon's success.</vt:lpstr>
      <vt:lpstr>Pokémon Card Game</vt:lpstr>
      <vt:lpstr>Benefits to young children of playing the game…</vt:lpstr>
      <vt:lpstr>Where should you start? How do you play?</vt:lpstr>
      <vt:lpstr>Enjoy!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Projects</dc:title>
  <dc:creator>Paul Grange</dc:creator>
  <cp:lastModifiedBy>Paul Grange</cp:lastModifiedBy>
  <cp:revision>1</cp:revision>
  <dcterms:created xsi:type="dcterms:W3CDTF">2022-05-24T09:36:18Z</dcterms:created>
  <dcterms:modified xsi:type="dcterms:W3CDTF">2022-05-25T07:30:41Z</dcterms:modified>
</cp:coreProperties>
</file>