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9" r:id="rId3"/>
    <p:sldId id="260" r:id="rId4"/>
    <p:sldId id="258" r:id="rId5"/>
  </p:sldIdLst>
  <p:sldSz cx="9144000" cy="6858000" type="screen4x3"/>
  <p:notesSz cx="6858000" cy="9240838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  <a:srgbClr val="CCCC00"/>
    <a:srgbClr val="FF33CC"/>
    <a:srgbClr val="00FF00"/>
    <a:srgbClr val="FF9933"/>
    <a:srgbClr val="FF6600"/>
    <a:srgbClr val="FF0000"/>
    <a:srgbClr val="FFCC00"/>
    <a:srgbClr val="CC00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nnah Grange" userId="6d7b4d0c-d1ca-478d-8ff8-dfcf0f45ebcd" providerId="ADAL" clId="{2C251C75-EFAF-45BB-9887-EAD36604CF02}"/>
    <pc:docChg chg="undo custSel addSld delSld modSld sldOrd addMainMaster delMainMaster">
      <pc:chgData name="Hannah Grange" userId="6d7b4d0c-d1ca-478d-8ff8-dfcf0f45ebcd" providerId="ADAL" clId="{2C251C75-EFAF-45BB-9887-EAD36604CF02}" dt="2021-01-21T06:26:35.009" v="27" actId="2696"/>
      <pc:docMkLst>
        <pc:docMk/>
      </pc:docMkLst>
      <pc:sldChg chg="add del ord modNotesTx">
        <pc:chgData name="Hannah Grange" userId="6d7b4d0c-d1ca-478d-8ff8-dfcf0f45ebcd" providerId="ADAL" clId="{2C251C75-EFAF-45BB-9887-EAD36604CF02}" dt="2021-01-21T06:26:35.009" v="27" actId="2696"/>
        <pc:sldMkLst>
          <pc:docMk/>
          <pc:sldMk cId="4232851180" sldId="257"/>
        </pc:sldMkLst>
      </pc:sldChg>
      <pc:sldChg chg="ord modNotesTx">
        <pc:chgData name="Hannah Grange" userId="6d7b4d0c-d1ca-478d-8ff8-dfcf0f45ebcd" providerId="ADAL" clId="{2C251C75-EFAF-45BB-9887-EAD36604CF02}" dt="2021-01-17T11:11:17.139" v="16" actId="20577"/>
        <pc:sldMkLst>
          <pc:docMk/>
          <pc:sldMk cId="3034427550" sldId="258"/>
        </pc:sldMkLst>
      </pc:sldChg>
      <pc:sldMasterChg chg="add del addSldLayout delSldLayout">
        <pc:chgData name="Hannah Grange" userId="6d7b4d0c-d1ca-478d-8ff8-dfcf0f45ebcd" providerId="ADAL" clId="{2C251C75-EFAF-45BB-9887-EAD36604CF02}" dt="2021-01-21T06:26:35.009" v="27" actId="2696"/>
        <pc:sldMasterMkLst>
          <pc:docMk/>
          <pc:sldMasterMk cId="1370737660" sldId="2147483660"/>
        </pc:sldMasterMkLst>
        <pc:sldLayoutChg chg="add del">
          <pc:chgData name="Hannah Grange" userId="6d7b4d0c-d1ca-478d-8ff8-dfcf0f45ebcd" providerId="ADAL" clId="{2C251C75-EFAF-45BB-9887-EAD36604CF02}" dt="2021-01-21T06:26:35.009" v="27" actId="2696"/>
          <pc:sldLayoutMkLst>
            <pc:docMk/>
            <pc:sldMasterMk cId="1370737660" sldId="2147483660"/>
            <pc:sldLayoutMk cId="334908901" sldId="2147483661"/>
          </pc:sldLayoutMkLst>
        </pc:sldLayoutChg>
        <pc:sldLayoutChg chg="add del">
          <pc:chgData name="Hannah Grange" userId="6d7b4d0c-d1ca-478d-8ff8-dfcf0f45ebcd" providerId="ADAL" clId="{2C251C75-EFAF-45BB-9887-EAD36604CF02}" dt="2021-01-21T06:26:35.009" v="27" actId="2696"/>
          <pc:sldLayoutMkLst>
            <pc:docMk/>
            <pc:sldMasterMk cId="1370737660" sldId="2147483660"/>
            <pc:sldLayoutMk cId="2422439722" sldId="2147483662"/>
          </pc:sldLayoutMkLst>
        </pc:sldLayoutChg>
        <pc:sldLayoutChg chg="add del">
          <pc:chgData name="Hannah Grange" userId="6d7b4d0c-d1ca-478d-8ff8-dfcf0f45ebcd" providerId="ADAL" clId="{2C251C75-EFAF-45BB-9887-EAD36604CF02}" dt="2021-01-21T06:26:35.009" v="27" actId="2696"/>
          <pc:sldLayoutMkLst>
            <pc:docMk/>
            <pc:sldMasterMk cId="1370737660" sldId="2147483660"/>
            <pc:sldLayoutMk cId="432533083" sldId="2147483663"/>
          </pc:sldLayoutMkLst>
        </pc:sldLayoutChg>
        <pc:sldLayoutChg chg="add del">
          <pc:chgData name="Hannah Grange" userId="6d7b4d0c-d1ca-478d-8ff8-dfcf0f45ebcd" providerId="ADAL" clId="{2C251C75-EFAF-45BB-9887-EAD36604CF02}" dt="2021-01-21T06:26:35.009" v="27" actId="2696"/>
          <pc:sldLayoutMkLst>
            <pc:docMk/>
            <pc:sldMasterMk cId="1370737660" sldId="2147483660"/>
            <pc:sldLayoutMk cId="1319682954" sldId="2147483664"/>
          </pc:sldLayoutMkLst>
        </pc:sldLayoutChg>
        <pc:sldLayoutChg chg="add del">
          <pc:chgData name="Hannah Grange" userId="6d7b4d0c-d1ca-478d-8ff8-dfcf0f45ebcd" providerId="ADAL" clId="{2C251C75-EFAF-45BB-9887-EAD36604CF02}" dt="2021-01-21T06:26:35.009" v="27" actId="2696"/>
          <pc:sldLayoutMkLst>
            <pc:docMk/>
            <pc:sldMasterMk cId="1370737660" sldId="2147483660"/>
            <pc:sldLayoutMk cId="442672060" sldId="2147483665"/>
          </pc:sldLayoutMkLst>
        </pc:sldLayoutChg>
        <pc:sldLayoutChg chg="add del">
          <pc:chgData name="Hannah Grange" userId="6d7b4d0c-d1ca-478d-8ff8-dfcf0f45ebcd" providerId="ADAL" clId="{2C251C75-EFAF-45BB-9887-EAD36604CF02}" dt="2021-01-21T06:26:35.009" v="27" actId="2696"/>
          <pc:sldLayoutMkLst>
            <pc:docMk/>
            <pc:sldMasterMk cId="1370737660" sldId="2147483660"/>
            <pc:sldLayoutMk cId="1584262844" sldId="2147483666"/>
          </pc:sldLayoutMkLst>
        </pc:sldLayoutChg>
        <pc:sldLayoutChg chg="add del">
          <pc:chgData name="Hannah Grange" userId="6d7b4d0c-d1ca-478d-8ff8-dfcf0f45ebcd" providerId="ADAL" clId="{2C251C75-EFAF-45BB-9887-EAD36604CF02}" dt="2021-01-21T06:26:35.009" v="27" actId="2696"/>
          <pc:sldLayoutMkLst>
            <pc:docMk/>
            <pc:sldMasterMk cId="1370737660" sldId="2147483660"/>
            <pc:sldLayoutMk cId="3556962599" sldId="2147483667"/>
          </pc:sldLayoutMkLst>
        </pc:sldLayoutChg>
        <pc:sldLayoutChg chg="add del">
          <pc:chgData name="Hannah Grange" userId="6d7b4d0c-d1ca-478d-8ff8-dfcf0f45ebcd" providerId="ADAL" clId="{2C251C75-EFAF-45BB-9887-EAD36604CF02}" dt="2021-01-21T06:26:35.009" v="27" actId="2696"/>
          <pc:sldLayoutMkLst>
            <pc:docMk/>
            <pc:sldMasterMk cId="1370737660" sldId="2147483660"/>
            <pc:sldLayoutMk cId="2972916119" sldId="2147483668"/>
          </pc:sldLayoutMkLst>
        </pc:sldLayoutChg>
        <pc:sldLayoutChg chg="add del">
          <pc:chgData name="Hannah Grange" userId="6d7b4d0c-d1ca-478d-8ff8-dfcf0f45ebcd" providerId="ADAL" clId="{2C251C75-EFAF-45BB-9887-EAD36604CF02}" dt="2021-01-21T06:26:35.009" v="27" actId="2696"/>
          <pc:sldLayoutMkLst>
            <pc:docMk/>
            <pc:sldMasterMk cId="1370737660" sldId="2147483660"/>
            <pc:sldLayoutMk cId="2853460369" sldId="2147483669"/>
          </pc:sldLayoutMkLst>
        </pc:sldLayoutChg>
        <pc:sldLayoutChg chg="add del">
          <pc:chgData name="Hannah Grange" userId="6d7b4d0c-d1ca-478d-8ff8-dfcf0f45ebcd" providerId="ADAL" clId="{2C251C75-EFAF-45BB-9887-EAD36604CF02}" dt="2021-01-21T06:26:35.009" v="27" actId="2696"/>
          <pc:sldLayoutMkLst>
            <pc:docMk/>
            <pc:sldMasterMk cId="1370737660" sldId="2147483660"/>
            <pc:sldLayoutMk cId="1592425943" sldId="2147483670"/>
          </pc:sldLayoutMkLst>
        </pc:sldLayoutChg>
        <pc:sldLayoutChg chg="add del">
          <pc:chgData name="Hannah Grange" userId="6d7b4d0c-d1ca-478d-8ff8-dfcf0f45ebcd" providerId="ADAL" clId="{2C251C75-EFAF-45BB-9887-EAD36604CF02}" dt="2021-01-21T06:26:35.009" v="27" actId="2696"/>
          <pc:sldLayoutMkLst>
            <pc:docMk/>
            <pc:sldMasterMk cId="1370737660" sldId="2147483660"/>
            <pc:sldLayoutMk cId="1629140440" sldId="2147483671"/>
          </pc:sldLayoutMkLst>
        </pc:sldLayoutChg>
      </pc:sldMasterChg>
    </pc:docChg>
  </pc:docChgLst>
  <pc:docChgLst>
    <pc:chgData name="Hannah Grange" userId="6d7b4d0c-d1ca-478d-8ff8-dfcf0f45ebcd" providerId="ADAL" clId="{6877ECCC-87F5-4D3D-8808-56ECEC5F105E}"/>
    <pc:docChg chg="undo custSel addSld delSld modSld sldOrd addMainMaster delMainMaster">
      <pc:chgData name="Hannah Grange" userId="6d7b4d0c-d1ca-478d-8ff8-dfcf0f45ebcd" providerId="ADAL" clId="{6877ECCC-87F5-4D3D-8808-56ECEC5F105E}" dt="2020-09-23T10:46:43.919" v="682" actId="1076"/>
      <pc:docMkLst>
        <pc:docMk/>
      </pc:docMkLst>
      <pc:sldChg chg="add del">
        <pc:chgData name="Hannah Grange" userId="6d7b4d0c-d1ca-478d-8ff8-dfcf0f45ebcd" providerId="ADAL" clId="{6877ECCC-87F5-4D3D-8808-56ECEC5F105E}" dt="2020-09-14T05:48:52.893" v="572" actId="47"/>
        <pc:sldMkLst>
          <pc:docMk/>
          <pc:sldMk cId="1541677870" sldId="256"/>
        </pc:sldMkLst>
      </pc:sldChg>
      <pc:sldChg chg="add del">
        <pc:chgData name="Hannah Grange" userId="6d7b4d0c-d1ca-478d-8ff8-dfcf0f45ebcd" providerId="ADAL" clId="{6877ECCC-87F5-4D3D-8808-56ECEC5F105E}" dt="2020-09-14T05:48:51.876" v="570" actId="47"/>
        <pc:sldMkLst>
          <pc:docMk/>
          <pc:sldMk cId="4232851180" sldId="257"/>
        </pc:sldMkLst>
      </pc:sldChg>
      <pc:sldChg chg="add del">
        <pc:chgData name="Hannah Grange" userId="6d7b4d0c-d1ca-478d-8ff8-dfcf0f45ebcd" providerId="ADAL" clId="{6877ECCC-87F5-4D3D-8808-56ECEC5F105E}" dt="2020-09-14T05:48:52.378" v="571" actId="47"/>
        <pc:sldMkLst>
          <pc:docMk/>
          <pc:sldMk cId="3034427550" sldId="258"/>
        </pc:sldMkLst>
      </pc:sldChg>
      <pc:sldChg chg="delSp modSp add mod ord">
        <pc:chgData name="Hannah Grange" userId="6d7b4d0c-d1ca-478d-8ff8-dfcf0f45ebcd" providerId="ADAL" clId="{6877ECCC-87F5-4D3D-8808-56ECEC5F105E}" dt="2020-09-23T10:46:43.919" v="682" actId="1076"/>
        <pc:sldMkLst>
          <pc:docMk/>
          <pc:sldMk cId="4242547526" sldId="259"/>
        </pc:sldMkLst>
        <pc:spChg chg="del">
          <ac:chgData name="Hannah Grange" userId="6d7b4d0c-d1ca-478d-8ff8-dfcf0f45ebcd" providerId="ADAL" clId="{6877ECCC-87F5-4D3D-8808-56ECEC5F105E}" dt="2020-09-14T05:43:06.784" v="40" actId="478"/>
          <ac:spMkLst>
            <pc:docMk/>
            <pc:sldMk cId="4242547526" sldId="259"/>
            <ac:spMk id="3" creationId="{00000000-0000-0000-0000-000000000000}"/>
          </ac:spMkLst>
        </pc:spChg>
        <pc:spChg chg="mod">
          <ac:chgData name="Hannah Grange" userId="6d7b4d0c-d1ca-478d-8ff8-dfcf0f45ebcd" providerId="ADAL" clId="{6877ECCC-87F5-4D3D-8808-56ECEC5F105E}" dt="2020-09-14T05:44:26.049" v="255" actId="20577"/>
          <ac:spMkLst>
            <pc:docMk/>
            <pc:sldMk cId="4242547526" sldId="259"/>
            <ac:spMk id="5" creationId="{00000000-0000-0000-0000-000000000000}"/>
          </ac:spMkLst>
        </pc:spChg>
        <pc:spChg chg="mod">
          <ac:chgData name="Hannah Grange" userId="6d7b4d0c-d1ca-478d-8ff8-dfcf0f45ebcd" providerId="ADAL" clId="{6877ECCC-87F5-4D3D-8808-56ECEC5F105E}" dt="2020-09-14T05:45:36.825" v="401" actId="1076"/>
          <ac:spMkLst>
            <pc:docMk/>
            <pc:sldMk cId="4242547526" sldId="259"/>
            <ac:spMk id="6" creationId="{00000000-0000-0000-0000-000000000000}"/>
          </ac:spMkLst>
        </pc:spChg>
        <pc:spChg chg="mod">
          <ac:chgData name="Hannah Grange" userId="6d7b4d0c-d1ca-478d-8ff8-dfcf0f45ebcd" providerId="ADAL" clId="{6877ECCC-87F5-4D3D-8808-56ECEC5F105E}" dt="2020-09-14T05:45:58.170" v="443" actId="5793"/>
          <ac:spMkLst>
            <pc:docMk/>
            <pc:sldMk cId="4242547526" sldId="259"/>
            <ac:spMk id="7" creationId="{00000000-0000-0000-0000-000000000000}"/>
          </ac:spMkLst>
        </pc:spChg>
        <pc:spChg chg="mod">
          <ac:chgData name="Hannah Grange" userId="6d7b4d0c-d1ca-478d-8ff8-dfcf0f45ebcd" providerId="ADAL" clId="{6877ECCC-87F5-4D3D-8808-56ECEC5F105E}" dt="2020-09-14T05:46:56.632" v="515" actId="20578"/>
          <ac:spMkLst>
            <pc:docMk/>
            <pc:sldMk cId="4242547526" sldId="259"/>
            <ac:spMk id="8" creationId="{00000000-0000-0000-0000-000000000000}"/>
          </ac:spMkLst>
        </pc:spChg>
        <pc:spChg chg="mod">
          <ac:chgData name="Hannah Grange" userId="6d7b4d0c-d1ca-478d-8ff8-dfcf0f45ebcd" providerId="ADAL" clId="{6877ECCC-87F5-4D3D-8808-56ECEC5F105E}" dt="2020-09-14T05:47:19.461" v="565" actId="20577"/>
          <ac:spMkLst>
            <pc:docMk/>
            <pc:sldMk cId="4242547526" sldId="259"/>
            <ac:spMk id="9" creationId="{00000000-0000-0000-0000-000000000000}"/>
          </ac:spMkLst>
        </pc:spChg>
        <pc:spChg chg="mod">
          <ac:chgData name="Hannah Grange" userId="6d7b4d0c-d1ca-478d-8ff8-dfcf0f45ebcd" providerId="ADAL" clId="{6877ECCC-87F5-4D3D-8808-56ECEC5F105E}" dt="2020-09-23T10:46:43.919" v="682" actId="1076"/>
          <ac:spMkLst>
            <pc:docMk/>
            <pc:sldMk cId="4242547526" sldId="259"/>
            <ac:spMk id="10" creationId="{00000000-0000-0000-0000-000000000000}"/>
          </ac:spMkLst>
        </pc:spChg>
        <pc:spChg chg="mod">
          <ac:chgData name="Hannah Grange" userId="6d7b4d0c-d1ca-478d-8ff8-dfcf0f45ebcd" providerId="ADAL" clId="{6877ECCC-87F5-4D3D-8808-56ECEC5F105E}" dt="2020-09-14T05:42:54.152" v="33" actId="255"/>
          <ac:spMkLst>
            <pc:docMk/>
            <pc:sldMk cId="4242547526" sldId="259"/>
            <ac:spMk id="13" creationId="{00000000-0000-0000-0000-000000000000}"/>
          </ac:spMkLst>
        </pc:spChg>
        <pc:spChg chg="mod">
          <ac:chgData name="Hannah Grange" userId="6d7b4d0c-d1ca-478d-8ff8-dfcf0f45ebcd" providerId="ADAL" clId="{6877ECCC-87F5-4D3D-8808-56ECEC5F105E}" dt="2020-09-14T05:47:38.083" v="566" actId="1076"/>
          <ac:spMkLst>
            <pc:docMk/>
            <pc:sldMk cId="4242547526" sldId="259"/>
            <ac:spMk id="14" creationId="{00000000-0000-0000-0000-000000000000}"/>
          </ac:spMkLst>
        </pc:spChg>
      </pc:sldChg>
      <pc:sldChg chg="delSp modSp add mod">
        <pc:chgData name="Hannah Grange" userId="6d7b4d0c-d1ca-478d-8ff8-dfcf0f45ebcd" providerId="ADAL" clId="{6877ECCC-87F5-4D3D-8808-56ECEC5F105E}" dt="2020-09-23T10:46:16.689" v="681" actId="6549"/>
        <pc:sldMkLst>
          <pc:docMk/>
          <pc:sldMk cId="1816934278" sldId="260"/>
        </pc:sldMkLst>
        <pc:spChg chg="mod">
          <ac:chgData name="Hannah Grange" userId="6d7b4d0c-d1ca-478d-8ff8-dfcf0f45ebcd" providerId="ADAL" clId="{6877ECCC-87F5-4D3D-8808-56ECEC5F105E}" dt="2020-09-23T07:55:21.594" v="610" actId="207"/>
          <ac:spMkLst>
            <pc:docMk/>
            <pc:sldMk cId="1816934278" sldId="260"/>
            <ac:spMk id="7" creationId="{00000000-0000-0000-0000-000000000000}"/>
          </ac:spMkLst>
        </pc:spChg>
        <pc:spChg chg="mod">
          <ac:chgData name="Hannah Grange" userId="6d7b4d0c-d1ca-478d-8ff8-dfcf0f45ebcd" providerId="ADAL" clId="{6877ECCC-87F5-4D3D-8808-56ECEC5F105E}" dt="2020-09-23T10:46:16.689" v="681" actId="6549"/>
          <ac:spMkLst>
            <pc:docMk/>
            <pc:sldMk cId="1816934278" sldId="260"/>
            <ac:spMk id="8" creationId="{00000000-0000-0000-0000-000000000000}"/>
          </ac:spMkLst>
        </pc:spChg>
        <pc:spChg chg="del mod">
          <ac:chgData name="Hannah Grange" userId="6d7b4d0c-d1ca-478d-8ff8-dfcf0f45ebcd" providerId="ADAL" clId="{6877ECCC-87F5-4D3D-8808-56ECEC5F105E}" dt="2020-09-23T10:43:40.605" v="639" actId="478"/>
          <ac:spMkLst>
            <pc:docMk/>
            <pc:sldMk cId="1816934278" sldId="260"/>
            <ac:spMk id="9" creationId="{00000000-0000-0000-0000-000000000000}"/>
          </ac:spMkLst>
        </pc:spChg>
        <pc:spChg chg="del">
          <ac:chgData name="Hannah Grange" userId="6d7b4d0c-d1ca-478d-8ff8-dfcf0f45ebcd" providerId="ADAL" clId="{6877ECCC-87F5-4D3D-8808-56ECEC5F105E}" dt="2020-09-23T10:45:49.220" v="673" actId="478"/>
          <ac:spMkLst>
            <pc:docMk/>
            <pc:sldMk cId="1816934278" sldId="260"/>
            <ac:spMk id="10" creationId="{00000000-0000-0000-0000-000000000000}"/>
          </ac:spMkLst>
        </pc:spChg>
        <pc:spChg chg="del mod">
          <ac:chgData name="Hannah Grange" userId="6d7b4d0c-d1ca-478d-8ff8-dfcf0f45ebcd" providerId="ADAL" clId="{6877ECCC-87F5-4D3D-8808-56ECEC5F105E}" dt="2020-09-23T10:46:14.265" v="679" actId="478"/>
          <ac:spMkLst>
            <pc:docMk/>
            <pc:sldMk cId="1816934278" sldId="260"/>
            <ac:spMk id="12" creationId="{00000000-0000-0000-0000-000000000000}"/>
          </ac:spMkLst>
        </pc:spChg>
        <pc:spChg chg="mod">
          <ac:chgData name="Hannah Grange" userId="6d7b4d0c-d1ca-478d-8ff8-dfcf0f45ebcd" providerId="ADAL" clId="{6877ECCC-87F5-4D3D-8808-56ECEC5F105E}" dt="2020-09-23T07:54:12.747" v="599" actId="20577"/>
          <ac:spMkLst>
            <pc:docMk/>
            <pc:sldMk cId="1816934278" sldId="260"/>
            <ac:spMk id="13" creationId="{00000000-0000-0000-0000-000000000000}"/>
          </ac:spMkLst>
        </pc:spChg>
        <pc:spChg chg="mod">
          <ac:chgData name="Hannah Grange" userId="6d7b4d0c-d1ca-478d-8ff8-dfcf0f45ebcd" providerId="ADAL" clId="{6877ECCC-87F5-4D3D-8808-56ECEC5F105E}" dt="2020-09-23T07:54:18.719" v="605" actId="20577"/>
          <ac:spMkLst>
            <pc:docMk/>
            <pc:sldMk cId="1816934278" sldId="260"/>
            <ac:spMk id="14" creationId="{00000000-0000-0000-0000-000000000000}"/>
          </ac:spMkLst>
        </pc:spChg>
      </pc:sldChg>
      <pc:sldMasterChg chg="add del addSldLayout delSldLayout">
        <pc:chgData name="Hannah Grange" userId="6d7b4d0c-d1ca-478d-8ff8-dfcf0f45ebcd" providerId="ADAL" clId="{6877ECCC-87F5-4D3D-8808-56ECEC5F105E}" dt="2020-09-14T05:48:51.876" v="570" actId="47"/>
        <pc:sldMasterMkLst>
          <pc:docMk/>
          <pc:sldMasterMk cId="1370737660" sldId="2147483660"/>
        </pc:sldMasterMkLst>
        <pc:sldLayoutChg chg="add del">
          <pc:chgData name="Hannah Grange" userId="6d7b4d0c-d1ca-478d-8ff8-dfcf0f45ebcd" providerId="ADAL" clId="{6877ECCC-87F5-4D3D-8808-56ECEC5F105E}" dt="2020-09-14T05:48:51.876" v="570" actId="47"/>
          <pc:sldLayoutMkLst>
            <pc:docMk/>
            <pc:sldMasterMk cId="1370737660" sldId="2147483660"/>
            <pc:sldLayoutMk cId="334908901" sldId="2147483661"/>
          </pc:sldLayoutMkLst>
        </pc:sldLayoutChg>
        <pc:sldLayoutChg chg="add del">
          <pc:chgData name="Hannah Grange" userId="6d7b4d0c-d1ca-478d-8ff8-dfcf0f45ebcd" providerId="ADAL" clId="{6877ECCC-87F5-4D3D-8808-56ECEC5F105E}" dt="2020-09-14T05:48:51.876" v="570" actId="47"/>
          <pc:sldLayoutMkLst>
            <pc:docMk/>
            <pc:sldMasterMk cId="1370737660" sldId="2147483660"/>
            <pc:sldLayoutMk cId="2422439722" sldId="2147483662"/>
          </pc:sldLayoutMkLst>
        </pc:sldLayoutChg>
        <pc:sldLayoutChg chg="add del">
          <pc:chgData name="Hannah Grange" userId="6d7b4d0c-d1ca-478d-8ff8-dfcf0f45ebcd" providerId="ADAL" clId="{6877ECCC-87F5-4D3D-8808-56ECEC5F105E}" dt="2020-09-14T05:48:51.876" v="570" actId="47"/>
          <pc:sldLayoutMkLst>
            <pc:docMk/>
            <pc:sldMasterMk cId="1370737660" sldId="2147483660"/>
            <pc:sldLayoutMk cId="432533083" sldId="2147483663"/>
          </pc:sldLayoutMkLst>
        </pc:sldLayoutChg>
        <pc:sldLayoutChg chg="add del">
          <pc:chgData name="Hannah Grange" userId="6d7b4d0c-d1ca-478d-8ff8-dfcf0f45ebcd" providerId="ADAL" clId="{6877ECCC-87F5-4D3D-8808-56ECEC5F105E}" dt="2020-09-14T05:48:51.876" v="570" actId="47"/>
          <pc:sldLayoutMkLst>
            <pc:docMk/>
            <pc:sldMasterMk cId="1370737660" sldId="2147483660"/>
            <pc:sldLayoutMk cId="1319682954" sldId="2147483664"/>
          </pc:sldLayoutMkLst>
        </pc:sldLayoutChg>
        <pc:sldLayoutChg chg="add del">
          <pc:chgData name="Hannah Grange" userId="6d7b4d0c-d1ca-478d-8ff8-dfcf0f45ebcd" providerId="ADAL" clId="{6877ECCC-87F5-4D3D-8808-56ECEC5F105E}" dt="2020-09-14T05:48:51.876" v="570" actId="47"/>
          <pc:sldLayoutMkLst>
            <pc:docMk/>
            <pc:sldMasterMk cId="1370737660" sldId="2147483660"/>
            <pc:sldLayoutMk cId="442672060" sldId="2147483665"/>
          </pc:sldLayoutMkLst>
        </pc:sldLayoutChg>
        <pc:sldLayoutChg chg="add del">
          <pc:chgData name="Hannah Grange" userId="6d7b4d0c-d1ca-478d-8ff8-dfcf0f45ebcd" providerId="ADAL" clId="{6877ECCC-87F5-4D3D-8808-56ECEC5F105E}" dt="2020-09-14T05:48:51.876" v="570" actId="47"/>
          <pc:sldLayoutMkLst>
            <pc:docMk/>
            <pc:sldMasterMk cId="1370737660" sldId="2147483660"/>
            <pc:sldLayoutMk cId="1584262844" sldId="2147483666"/>
          </pc:sldLayoutMkLst>
        </pc:sldLayoutChg>
        <pc:sldLayoutChg chg="add del">
          <pc:chgData name="Hannah Grange" userId="6d7b4d0c-d1ca-478d-8ff8-dfcf0f45ebcd" providerId="ADAL" clId="{6877ECCC-87F5-4D3D-8808-56ECEC5F105E}" dt="2020-09-14T05:48:51.876" v="570" actId="47"/>
          <pc:sldLayoutMkLst>
            <pc:docMk/>
            <pc:sldMasterMk cId="1370737660" sldId="2147483660"/>
            <pc:sldLayoutMk cId="3556962599" sldId="2147483667"/>
          </pc:sldLayoutMkLst>
        </pc:sldLayoutChg>
        <pc:sldLayoutChg chg="add del">
          <pc:chgData name="Hannah Grange" userId="6d7b4d0c-d1ca-478d-8ff8-dfcf0f45ebcd" providerId="ADAL" clId="{6877ECCC-87F5-4D3D-8808-56ECEC5F105E}" dt="2020-09-14T05:48:51.876" v="570" actId="47"/>
          <pc:sldLayoutMkLst>
            <pc:docMk/>
            <pc:sldMasterMk cId="1370737660" sldId="2147483660"/>
            <pc:sldLayoutMk cId="2972916119" sldId="2147483668"/>
          </pc:sldLayoutMkLst>
        </pc:sldLayoutChg>
        <pc:sldLayoutChg chg="add del">
          <pc:chgData name="Hannah Grange" userId="6d7b4d0c-d1ca-478d-8ff8-dfcf0f45ebcd" providerId="ADAL" clId="{6877ECCC-87F5-4D3D-8808-56ECEC5F105E}" dt="2020-09-14T05:48:51.876" v="570" actId="47"/>
          <pc:sldLayoutMkLst>
            <pc:docMk/>
            <pc:sldMasterMk cId="1370737660" sldId="2147483660"/>
            <pc:sldLayoutMk cId="2853460369" sldId="2147483669"/>
          </pc:sldLayoutMkLst>
        </pc:sldLayoutChg>
        <pc:sldLayoutChg chg="add del">
          <pc:chgData name="Hannah Grange" userId="6d7b4d0c-d1ca-478d-8ff8-dfcf0f45ebcd" providerId="ADAL" clId="{6877ECCC-87F5-4D3D-8808-56ECEC5F105E}" dt="2020-09-14T05:48:51.876" v="570" actId="47"/>
          <pc:sldLayoutMkLst>
            <pc:docMk/>
            <pc:sldMasterMk cId="1370737660" sldId="2147483660"/>
            <pc:sldLayoutMk cId="1592425943" sldId="2147483670"/>
          </pc:sldLayoutMkLst>
        </pc:sldLayoutChg>
        <pc:sldLayoutChg chg="add del">
          <pc:chgData name="Hannah Grange" userId="6d7b4d0c-d1ca-478d-8ff8-dfcf0f45ebcd" providerId="ADAL" clId="{6877ECCC-87F5-4D3D-8808-56ECEC5F105E}" dt="2020-09-14T05:48:51.876" v="570" actId="47"/>
          <pc:sldLayoutMkLst>
            <pc:docMk/>
            <pc:sldMasterMk cId="1370737660" sldId="2147483660"/>
            <pc:sldLayoutMk cId="1629140440" sldId="2147483671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55A6D01-0322-4969-8454-0DE6FCD4B07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2" y="0"/>
            <a:ext cx="2971121" cy="4637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DC51CC-5D75-4D29-BFAD-936042B04E3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5314" y="0"/>
            <a:ext cx="2971121" cy="4637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088F99-AB69-42FD-9217-8CCA97F85DB3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C819A4-CB3C-45D2-8DA7-168C4449622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2" y="8777050"/>
            <a:ext cx="2971121" cy="46378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F868A9-58B3-41B6-9AD2-F8ABE8DFC7F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5314" y="8777050"/>
            <a:ext cx="2971121" cy="46378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DCE04F-BC8D-44AA-8BE5-533BA6C9F7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3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EF4F8D-3F58-4E5D-93C6-42163EB3A690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50963" y="1155700"/>
            <a:ext cx="4156075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46588"/>
            <a:ext cx="5486400" cy="36385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7288"/>
            <a:ext cx="2971800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777288"/>
            <a:ext cx="2971800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EDBC7A-1F75-4064-A738-C8AEB0D4BE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96392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 printing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EDBC7A-1F75-4064-A738-C8AEB0D4BEFD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0664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28600" y="152400"/>
            <a:ext cx="4208044" cy="1877437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450" b="1" u="sng" dirty="0"/>
              <a:t>Point:</a:t>
            </a:r>
            <a:r>
              <a:rPr lang="en-GB" sz="1450" dirty="0"/>
              <a:t>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The writer has presented…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By using language___ has shown that…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When other people talk about___ it tells us…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It is clear in the beginning that ___ is…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The character feels…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The author creates a feeling of…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The structure is…</a:t>
            </a:r>
          </a:p>
        </p:txBody>
      </p:sp>
      <p:sp>
        <p:nvSpPr>
          <p:cNvPr id="6" name="Rectangle 5"/>
          <p:cNvSpPr/>
          <p:nvPr/>
        </p:nvSpPr>
        <p:spPr>
          <a:xfrm>
            <a:off x="228600" y="2065241"/>
            <a:ext cx="4208044" cy="2323713"/>
          </a:xfrm>
          <a:prstGeom prst="rect">
            <a:avLst/>
          </a:prstGeom>
          <a:solidFill>
            <a:srgbClr val="FF9933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450" b="1" u="sng" dirty="0"/>
              <a:t>Evidence:</a:t>
            </a:r>
            <a:endParaRPr lang="en-GB" sz="1450" dirty="0"/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This is clear through the line…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We know this because 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Evidence of this can be seen when…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An example of this can be drawn from the text…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This is apparent in the line…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This is shown when…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This is suggested when…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This is illustrated when…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This is revealed when…</a:t>
            </a:r>
          </a:p>
        </p:txBody>
      </p:sp>
      <p:sp>
        <p:nvSpPr>
          <p:cNvPr id="7" name="Rectangle 6"/>
          <p:cNvSpPr/>
          <p:nvPr/>
        </p:nvSpPr>
        <p:spPr>
          <a:xfrm>
            <a:off x="228600" y="4446822"/>
            <a:ext cx="4208044" cy="2323713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450" b="1" u="sng" dirty="0"/>
              <a:t>Explain: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This tells us that…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We can deduce…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These words make us realise that…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This choice of words create…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Our reaction to this is…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This example indicates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This suggests that…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From this we can learn…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This highlights…</a:t>
            </a:r>
          </a:p>
        </p:txBody>
      </p:sp>
      <p:sp>
        <p:nvSpPr>
          <p:cNvPr id="8" name="Rectangle 7"/>
          <p:cNvSpPr/>
          <p:nvPr/>
        </p:nvSpPr>
        <p:spPr>
          <a:xfrm>
            <a:off x="5444997" y="152399"/>
            <a:ext cx="3511769" cy="2100575"/>
          </a:xfrm>
          <a:prstGeom prst="rect">
            <a:avLst/>
          </a:prstGeom>
          <a:solidFill>
            <a:srgbClr val="00CC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450" b="1" u="sng" dirty="0"/>
              <a:t>Furthermore: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Alternatively, it could mean…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This could create the sense of…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We can add to the view that…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Some people may feel that…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It could also suggest that…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Another way to interpret this could be…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Some audiences may translate this as…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Our understanding is enhanced by…</a:t>
            </a:r>
          </a:p>
        </p:txBody>
      </p:sp>
      <p:sp>
        <p:nvSpPr>
          <p:cNvPr id="9" name="Rectangle 8"/>
          <p:cNvSpPr/>
          <p:nvPr/>
        </p:nvSpPr>
        <p:spPr>
          <a:xfrm>
            <a:off x="5444993" y="2360023"/>
            <a:ext cx="3511769" cy="1431161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450" b="1" u="sng" dirty="0"/>
              <a:t>Be more specific: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By using the word/ phrase it creates an image of…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The word/phrase is meant to mean…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The writer has used these to…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This structure has been used because…</a:t>
            </a:r>
          </a:p>
        </p:txBody>
      </p:sp>
      <p:sp>
        <p:nvSpPr>
          <p:cNvPr id="10" name="Rectangle 9"/>
          <p:cNvSpPr/>
          <p:nvPr/>
        </p:nvSpPr>
        <p:spPr>
          <a:xfrm>
            <a:off x="5451528" y="3896511"/>
            <a:ext cx="3511769" cy="984885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450" b="1" u="sng" dirty="0"/>
              <a:t>Analyse it: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This helps the reader to understand…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These words have been chosen to…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The writer’s intentions for this are…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44994" y="4925755"/>
            <a:ext cx="3511769" cy="1208023"/>
          </a:xfrm>
          <a:prstGeom prst="rect">
            <a:avLst/>
          </a:prstGeom>
          <a:solidFill>
            <a:srgbClr val="FF33CC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450" b="1" u="sng" dirty="0"/>
              <a:t>Effect: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This makes the reader feel...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Therefore making the audience think…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The audience at the time would have…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Thus, the audience today learns that…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436644" y="160584"/>
            <a:ext cx="1008353" cy="5853501"/>
          </a:xfrm>
          <a:prstGeom prst="rect">
            <a:avLst/>
          </a:prstGeom>
          <a:noFill/>
        </p:spPr>
        <p:txBody>
          <a:bodyPr vert="wordArtVert" wrap="square" rtlCol="0" anchor="ctr" anchorCtr="0">
            <a:spAutoFit/>
          </a:bodyPr>
          <a:lstStyle/>
          <a:p>
            <a:r>
              <a:rPr lang="en-GB" sz="4800" b="1" dirty="0">
                <a:latin typeface="Cooper Black" pitchFamily="18" charset="0"/>
              </a:rPr>
              <a:t>ANALYSE</a:t>
            </a:r>
          </a:p>
        </p:txBody>
      </p:sp>
      <p:sp>
        <p:nvSpPr>
          <p:cNvPr id="14" name="TextBox 13"/>
          <p:cNvSpPr txBox="1"/>
          <p:nvPr/>
        </p:nvSpPr>
        <p:spPr>
          <a:xfrm rot="16200000">
            <a:off x="6963481" y="4832058"/>
            <a:ext cx="923330" cy="3128553"/>
          </a:xfrm>
          <a:prstGeom prst="rect">
            <a:avLst/>
          </a:prstGeom>
          <a:noFill/>
        </p:spPr>
        <p:txBody>
          <a:bodyPr vert="vert" wrap="square" rtlCol="0" anchor="ctr" anchorCtr="0">
            <a:spAutoFit/>
          </a:bodyPr>
          <a:lstStyle/>
          <a:p>
            <a:pPr algn="r"/>
            <a:r>
              <a:rPr lang="en-GB" sz="4800" b="1" dirty="0">
                <a:latin typeface="Cooper Black" pitchFamily="18" charset="0"/>
              </a:rPr>
              <a:t>THIS…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0" y="6248400"/>
            <a:ext cx="2133600" cy="522135"/>
          </a:xfrm>
          <a:prstGeom prst="rect">
            <a:avLst/>
          </a:prstGeom>
          <a:solidFill>
            <a:srgbClr val="CCCC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Think about the stage directions, dramatic techniques and contextual information</a:t>
            </a:r>
          </a:p>
        </p:txBody>
      </p:sp>
    </p:spTree>
    <p:extLst>
      <p:ext uri="{BB962C8B-B14F-4D97-AF65-F5344CB8AC3E}">
        <p14:creationId xmlns:p14="http://schemas.microsoft.com/office/powerpoint/2010/main" val="1541677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28600" y="152400"/>
            <a:ext cx="4208044" cy="1877437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450" b="1" u="sng" dirty="0"/>
              <a:t>Point:</a:t>
            </a:r>
            <a:r>
              <a:rPr lang="en-GB" sz="1450" dirty="0"/>
              <a:t>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The writer has used a…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By using the language technique…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The purpose of the text is to…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This is written in the form of a…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Aimed at… (state the intended audience)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The author creates a feeling of…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Structural devices are used such as…</a:t>
            </a:r>
          </a:p>
        </p:txBody>
      </p:sp>
      <p:sp>
        <p:nvSpPr>
          <p:cNvPr id="6" name="Rectangle 5"/>
          <p:cNvSpPr/>
          <p:nvPr/>
        </p:nvSpPr>
        <p:spPr>
          <a:xfrm>
            <a:off x="228600" y="2148585"/>
            <a:ext cx="4208044" cy="2100575"/>
          </a:xfrm>
          <a:prstGeom prst="rect">
            <a:avLst/>
          </a:prstGeom>
          <a:solidFill>
            <a:srgbClr val="FF9933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450" b="1" u="sng" dirty="0"/>
              <a:t>Evidence:</a:t>
            </a:r>
            <a:endParaRPr lang="en-GB" sz="1450" dirty="0"/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Evidence of this can be seen when…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An example of this is shown in the text…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This is apparent in the line…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This is shown when…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This is suggested when…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This is illustrated when…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Cleverly portrayed in line…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The # paragraph shows this well…</a:t>
            </a:r>
          </a:p>
        </p:txBody>
      </p:sp>
      <p:sp>
        <p:nvSpPr>
          <p:cNvPr id="7" name="Rectangle 6"/>
          <p:cNvSpPr/>
          <p:nvPr/>
        </p:nvSpPr>
        <p:spPr>
          <a:xfrm>
            <a:off x="228600" y="4367909"/>
            <a:ext cx="4208044" cy="2323713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450" b="1" u="sng" dirty="0"/>
              <a:t>Explain: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This tells us that…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We can deduce…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The words that stand out the most are…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This choice of words create…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Our reaction to this is…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This example indicates…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This suggests that…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From this we can learn…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This highlights…</a:t>
            </a:r>
          </a:p>
        </p:txBody>
      </p:sp>
      <p:sp>
        <p:nvSpPr>
          <p:cNvPr id="8" name="Rectangle 7"/>
          <p:cNvSpPr/>
          <p:nvPr/>
        </p:nvSpPr>
        <p:spPr>
          <a:xfrm>
            <a:off x="5444997" y="152399"/>
            <a:ext cx="3511769" cy="2100575"/>
          </a:xfrm>
          <a:prstGeom prst="rect">
            <a:avLst/>
          </a:prstGeom>
          <a:solidFill>
            <a:srgbClr val="00CC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450" b="1" u="sng" dirty="0"/>
              <a:t>Furthermore: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Another more likely interpretation is…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Alternatively, it could mean…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This could also create a sense of…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We can further deduce that…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Some people may feel that…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It could also suggest that…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Some audiences may translate this as…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Our understanding is enhanced by…</a:t>
            </a:r>
          </a:p>
        </p:txBody>
      </p:sp>
      <p:sp>
        <p:nvSpPr>
          <p:cNvPr id="9" name="Rectangle 8"/>
          <p:cNvSpPr/>
          <p:nvPr/>
        </p:nvSpPr>
        <p:spPr>
          <a:xfrm>
            <a:off x="5444993" y="2360023"/>
            <a:ext cx="3511769" cy="1431161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450" b="1" u="sng" dirty="0"/>
              <a:t>Be more specific: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By using the word/ phrase it creates an image of…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The word/phrase is used here to mean…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In this context it could suggest…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This structure has been used because…</a:t>
            </a:r>
          </a:p>
        </p:txBody>
      </p:sp>
      <p:sp>
        <p:nvSpPr>
          <p:cNvPr id="10" name="Rectangle 9"/>
          <p:cNvSpPr/>
          <p:nvPr/>
        </p:nvSpPr>
        <p:spPr>
          <a:xfrm>
            <a:off x="5444992" y="3866027"/>
            <a:ext cx="3511769" cy="984885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450" b="1" u="sng" dirty="0"/>
              <a:t>Analyse it: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This helps the reader to understand…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These words have been chosen to…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The writer’s intentions for this are…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44994" y="4925755"/>
            <a:ext cx="3511769" cy="1208023"/>
          </a:xfrm>
          <a:prstGeom prst="rect">
            <a:avLst/>
          </a:prstGeom>
          <a:solidFill>
            <a:srgbClr val="FF33CC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450" b="1" u="sng" dirty="0"/>
              <a:t>Effect: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This makes the reader feel...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Therefore making the audience think…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The audience at the time would have…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Thus, the audience today learns that…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39621" y="160584"/>
            <a:ext cx="802399" cy="5853501"/>
          </a:xfrm>
          <a:prstGeom prst="rect">
            <a:avLst/>
          </a:prstGeom>
          <a:noFill/>
        </p:spPr>
        <p:txBody>
          <a:bodyPr vert="wordArtVert" wrap="square" rtlCol="0" anchor="ctr" anchorCtr="0">
            <a:spAutoFit/>
          </a:bodyPr>
          <a:lstStyle/>
          <a:p>
            <a:r>
              <a:rPr lang="en-GB" sz="3600" b="1" dirty="0">
                <a:latin typeface="Cooper Black" pitchFamily="18" charset="0"/>
              </a:rPr>
              <a:t>QUSTION 4</a:t>
            </a:r>
          </a:p>
        </p:txBody>
      </p:sp>
      <p:sp>
        <p:nvSpPr>
          <p:cNvPr id="14" name="TextBox 13"/>
          <p:cNvSpPr txBox="1"/>
          <p:nvPr/>
        </p:nvSpPr>
        <p:spPr>
          <a:xfrm rot="16200000">
            <a:off x="5174935" y="4899117"/>
            <a:ext cx="923330" cy="3128553"/>
          </a:xfrm>
          <a:prstGeom prst="rect">
            <a:avLst/>
          </a:prstGeom>
          <a:noFill/>
        </p:spPr>
        <p:txBody>
          <a:bodyPr vert="vert" wrap="square" rtlCol="0" anchor="ctr" anchorCtr="0">
            <a:spAutoFit/>
          </a:bodyPr>
          <a:lstStyle/>
          <a:p>
            <a:pPr algn="r"/>
            <a:r>
              <a:rPr lang="en-GB" sz="4800" b="1" dirty="0">
                <a:latin typeface="Cooper Black" pitchFamily="18" charset="0"/>
              </a:rPr>
              <a:t>HELP…</a:t>
            </a:r>
          </a:p>
        </p:txBody>
      </p:sp>
    </p:spTree>
    <p:extLst>
      <p:ext uri="{BB962C8B-B14F-4D97-AF65-F5344CB8AC3E}">
        <p14:creationId xmlns:p14="http://schemas.microsoft.com/office/powerpoint/2010/main" val="4242547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28600" y="152400"/>
            <a:ext cx="4208044" cy="1877437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450" b="1" u="sng" dirty="0"/>
              <a:t>Point:</a:t>
            </a:r>
            <a:r>
              <a:rPr lang="en-GB" sz="1450" dirty="0"/>
              <a:t>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The writer has used a…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By using the language technique…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The purpose of the text is to…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This is written in the form of a…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Aimed at… (state the intended audience)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The author creates a feeling of…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Structural devices are used such as…</a:t>
            </a:r>
          </a:p>
        </p:txBody>
      </p:sp>
      <p:sp>
        <p:nvSpPr>
          <p:cNvPr id="6" name="Rectangle 5"/>
          <p:cNvSpPr/>
          <p:nvPr/>
        </p:nvSpPr>
        <p:spPr>
          <a:xfrm>
            <a:off x="228600" y="2148585"/>
            <a:ext cx="4208044" cy="2100575"/>
          </a:xfrm>
          <a:prstGeom prst="rect">
            <a:avLst/>
          </a:prstGeom>
          <a:solidFill>
            <a:srgbClr val="FF9933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450" b="1" u="sng" dirty="0"/>
              <a:t>Evidence:</a:t>
            </a:r>
            <a:endParaRPr lang="en-GB" sz="1450" dirty="0"/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Evidence of this can be seen when…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An example of this is shown in the text…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This is apparent in the line…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This is shown when…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This is suggested when…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This is illustrated when…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Cleverly portrayed in line…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The # paragraph shows this well…</a:t>
            </a:r>
          </a:p>
        </p:txBody>
      </p:sp>
      <p:sp>
        <p:nvSpPr>
          <p:cNvPr id="7" name="Rectangle 6"/>
          <p:cNvSpPr/>
          <p:nvPr/>
        </p:nvSpPr>
        <p:spPr>
          <a:xfrm>
            <a:off x="228600" y="4367909"/>
            <a:ext cx="4208044" cy="2323713"/>
          </a:xfrm>
          <a:prstGeom prst="rect">
            <a:avLst/>
          </a:prstGeom>
          <a:solidFill>
            <a:srgbClr val="00CC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450" b="1" u="sng" dirty="0"/>
              <a:t>Explain: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This tells us that…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We can deduce…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The words that stand out the most are…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This choice of words create…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Our reaction to this is…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This example indicates…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This suggests that…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From this we can learn…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This highlights…</a:t>
            </a:r>
          </a:p>
        </p:txBody>
      </p:sp>
      <p:sp>
        <p:nvSpPr>
          <p:cNvPr id="8" name="Rectangle 7"/>
          <p:cNvSpPr/>
          <p:nvPr/>
        </p:nvSpPr>
        <p:spPr>
          <a:xfrm>
            <a:off x="5444997" y="152399"/>
            <a:ext cx="3511769" cy="5670783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450" b="1" u="sng" dirty="0"/>
              <a:t>Development: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Another more likely interpretation is…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Alternatively, it could mean…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This could also create a sense of…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We can further deduce that…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It could also suggest that…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Some audiences may translate this as…</a:t>
            </a:r>
          </a:p>
          <a:p>
            <a:endParaRPr lang="en-GB" sz="1450" b="1" u="sng" dirty="0"/>
          </a:p>
          <a:p>
            <a:r>
              <a:rPr lang="en-GB" sz="1450" b="1" u="sng" dirty="0"/>
              <a:t>Selecting a word or phrase: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By using the word/ phrase it creates an image of…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The word/phrase is used here to mean…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In this context it could suggest…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This structure has been used because…</a:t>
            </a:r>
          </a:p>
          <a:p>
            <a:pPr marL="285750" indent="-285750">
              <a:buFont typeface="Arial" pitchFamily="34" charset="0"/>
              <a:buChar char="•"/>
            </a:pPr>
            <a:endParaRPr lang="en-GB" sz="1450" dirty="0"/>
          </a:p>
          <a:p>
            <a:r>
              <a:rPr lang="en-GB" sz="1450" b="1" u="sng" dirty="0"/>
              <a:t>Analyse it: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This helps the reader to understand…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These words have been chosen to…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The writer’s intentions for this are…</a:t>
            </a:r>
          </a:p>
          <a:p>
            <a:pPr marL="285750" indent="-285750">
              <a:buFont typeface="Arial" pitchFamily="34" charset="0"/>
              <a:buChar char="•"/>
            </a:pPr>
            <a:endParaRPr lang="en-GB" sz="1450" dirty="0"/>
          </a:p>
          <a:p>
            <a:r>
              <a:rPr lang="en-GB" sz="1450" b="1" u="sng" dirty="0"/>
              <a:t>Effect: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This makes the reader feel...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Therefore making the audience think…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The audience at the time would have…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Thus, the audience today learns that…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39621" y="160584"/>
            <a:ext cx="802399" cy="5853501"/>
          </a:xfrm>
          <a:prstGeom prst="rect">
            <a:avLst/>
          </a:prstGeom>
          <a:noFill/>
        </p:spPr>
        <p:txBody>
          <a:bodyPr vert="wordArtVert" wrap="square" rtlCol="0" anchor="ctr" anchorCtr="0">
            <a:spAutoFit/>
          </a:bodyPr>
          <a:lstStyle/>
          <a:p>
            <a:r>
              <a:rPr lang="en-US" sz="3600" b="1" dirty="0">
                <a:latin typeface="Cooper Black" pitchFamily="18" charset="0"/>
              </a:rPr>
              <a:t>PEED FOR</a:t>
            </a:r>
            <a:endParaRPr lang="en-GB" sz="3600" b="1" dirty="0">
              <a:latin typeface="Cooper Black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 rot="16200000">
            <a:off x="5174935" y="4899117"/>
            <a:ext cx="923330" cy="3128553"/>
          </a:xfrm>
          <a:prstGeom prst="rect">
            <a:avLst/>
          </a:prstGeom>
          <a:noFill/>
        </p:spPr>
        <p:txBody>
          <a:bodyPr vert="vert" wrap="square" rtlCol="0" anchor="ctr" anchorCtr="0">
            <a:spAutoFit/>
          </a:bodyPr>
          <a:lstStyle/>
          <a:p>
            <a:pPr algn="r"/>
            <a:r>
              <a:rPr lang="en-GB" sz="4800" b="1" dirty="0">
                <a:latin typeface="Cooper Black" pitchFamily="18" charset="0"/>
              </a:rPr>
              <a:t>KS3…</a:t>
            </a:r>
          </a:p>
        </p:txBody>
      </p:sp>
    </p:spTree>
    <p:extLst>
      <p:ext uri="{BB962C8B-B14F-4D97-AF65-F5344CB8AC3E}">
        <p14:creationId xmlns:p14="http://schemas.microsoft.com/office/powerpoint/2010/main" val="1816934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28600" y="152400"/>
            <a:ext cx="4038600" cy="187743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450" b="1" u="sng" dirty="0"/>
              <a:t>Point:</a:t>
            </a:r>
            <a:r>
              <a:rPr lang="en-GB" sz="1450" dirty="0"/>
              <a:t>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The writer has presented…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By using language___ has shown that…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When other people talk about___ it tells us…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It is clear in the beginning that ___ is…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The character feels…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The author creates a feeling of…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The structure is…</a:t>
            </a:r>
          </a:p>
        </p:txBody>
      </p:sp>
      <p:sp>
        <p:nvSpPr>
          <p:cNvPr id="6" name="Rectangle 5"/>
          <p:cNvSpPr/>
          <p:nvPr/>
        </p:nvSpPr>
        <p:spPr>
          <a:xfrm>
            <a:off x="228600" y="2065241"/>
            <a:ext cx="4038600" cy="254685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450" b="1" u="sng" dirty="0"/>
              <a:t>Evidence:</a:t>
            </a:r>
            <a:endParaRPr lang="en-GB" sz="1450" dirty="0"/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This is clear through the line…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We know this because 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Evidence of this can be seen when…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An example of this can be drawn from the text…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This is apparent in the line…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This is shown when…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This is suggested when…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This is illustrated when…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This is revealed when…</a:t>
            </a:r>
          </a:p>
        </p:txBody>
      </p:sp>
      <p:sp>
        <p:nvSpPr>
          <p:cNvPr id="7" name="Rectangle 6"/>
          <p:cNvSpPr/>
          <p:nvPr/>
        </p:nvSpPr>
        <p:spPr>
          <a:xfrm>
            <a:off x="244930" y="4556561"/>
            <a:ext cx="4038600" cy="232371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450" b="1" u="sng" dirty="0"/>
              <a:t>Explain: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This tells us that…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We can deduce…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These words make us realise that…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This choice of words create…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Our reaction to this is…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This example indicates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This suggests that…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From this we can learn…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This highlights…</a:t>
            </a:r>
          </a:p>
        </p:txBody>
      </p:sp>
      <p:sp>
        <p:nvSpPr>
          <p:cNvPr id="8" name="Rectangle 7"/>
          <p:cNvSpPr/>
          <p:nvPr/>
        </p:nvSpPr>
        <p:spPr>
          <a:xfrm>
            <a:off x="5444997" y="152399"/>
            <a:ext cx="3511769" cy="21005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450" b="1" u="sng" dirty="0"/>
              <a:t>Furthermore: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Alternatively, it could mean…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This could create the sense of…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We can add to the view that…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Some people may feel that…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It could also suggest that…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Another way to interpret this could be…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Some audiences may translate this as…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Our understanding is enhanced by…</a:t>
            </a:r>
          </a:p>
        </p:txBody>
      </p:sp>
      <p:sp>
        <p:nvSpPr>
          <p:cNvPr id="9" name="Rectangle 8"/>
          <p:cNvSpPr/>
          <p:nvPr/>
        </p:nvSpPr>
        <p:spPr>
          <a:xfrm>
            <a:off x="5444993" y="2360023"/>
            <a:ext cx="3511769" cy="14311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450" b="1" u="sng" dirty="0"/>
              <a:t>Be more specific: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By using the word/ phrase it creates an image of…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The word/phrase is meant to mean…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The writer has used these to…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This structure has been used because…</a:t>
            </a:r>
          </a:p>
        </p:txBody>
      </p:sp>
      <p:sp>
        <p:nvSpPr>
          <p:cNvPr id="10" name="Rectangle 9"/>
          <p:cNvSpPr/>
          <p:nvPr/>
        </p:nvSpPr>
        <p:spPr>
          <a:xfrm>
            <a:off x="5451528" y="3896511"/>
            <a:ext cx="3511769" cy="98488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450" b="1" u="sng" dirty="0"/>
              <a:t>Analyse it: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This helps the reader to understand…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These words have been chosen to…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The writer’s intentions for this are…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44994" y="4925755"/>
            <a:ext cx="3511769" cy="120802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450" b="1" u="sng" dirty="0"/>
              <a:t>Effect: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This makes the reader feel...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Therefore making the audience think…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The audience at the time would have…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50" dirty="0"/>
              <a:t>Thus, the audience today learns that…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436644" y="160584"/>
            <a:ext cx="1008353" cy="5853501"/>
          </a:xfrm>
          <a:prstGeom prst="rect">
            <a:avLst/>
          </a:prstGeom>
          <a:solidFill>
            <a:schemeClr val="bg1"/>
          </a:solidFill>
        </p:spPr>
        <p:txBody>
          <a:bodyPr vert="wordArtVert" wrap="square" rtlCol="0" anchor="ctr" anchorCtr="0">
            <a:spAutoFit/>
          </a:bodyPr>
          <a:lstStyle/>
          <a:p>
            <a:r>
              <a:rPr lang="en-GB" sz="4800" b="1" dirty="0">
                <a:latin typeface="Cooper Black" pitchFamily="18" charset="0"/>
              </a:rPr>
              <a:t>ANALYSE</a:t>
            </a:r>
          </a:p>
        </p:txBody>
      </p:sp>
      <p:sp>
        <p:nvSpPr>
          <p:cNvPr id="14" name="TextBox 13"/>
          <p:cNvSpPr txBox="1"/>
          <p:nvPr/>
        </p:nvSpPr>
        <p:spPr>
          <a:xfrm rot="16200000">
            <a:off x="6963481" y="4832058"/>
            <a:ext cx="923330" cy="3128553"/>
          </a:xfrm>
          <a:prstGeom prst="rect">
            <a:avLst/>
          </a:prstGeom>
          <a:noFill/>
        </p:spPr>
        <p:txBody>
          <a:bodyPr vert="vert" wrap="square" rtlCol="0" anchor="ctr" anchorCtr="0">
            <a:spAutoFit/>
          </a:bodyPr>
          <a:lstStyle/>
          <a:p>
            <a:pPr algn="r"/>
            <a:r>
              <a:rPr lang="en-GB" sz="4800" b="1" dirty="0">
                <a:latin typeface="Cooper Black" pitchFamily="18" charset="0"/>
              </a:rPr>
              <a:t>THIS…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0" y="6248400"/>
            <a:ext cx="2133600" cy="52213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Think about the stage directions, dramatic techniques and contextual information</a:t>
            </a:r>
          </a:p>
        </p:txBody>
      </p:sp>
    </p:spTree>
    <p:extLst>
      <p:ext uri="{BB962C8B-B14F-4D97-AF65-F5344CB8AC3E}">
        <p14:creationId xmlns:p14="http://schemas.microsoft.com/office/powerpoint/2010/main" val="303442755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ATIONKEY" val="LKWXEX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</TotalTime>
  <Words>1247</Words>
  <Application>Microsoft Office PowerPoint</Application>
  <PresentationFormat>On-screen Show (4:3)</PresentationFormat>
  <Paragraphs>215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Cooper Black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Hannah Grange</dc:creator>
  <cp:lastModifiedBy>Hannah Grange</cp:lastModifiedBy>
  <cp:revision>15</cp:revision>
  <cp:lastPrinted>2019-11-07T07:58:09Z</cp:lastPrinted>
  <dcterms:created xsi:type="dcterms:W3CDTF">2006-08-16T00:00:00Z</dcterms:created>
  <dcterms:modified xsi:type="dcterms:W3CDTF">2021-01-21T06:27:05Z</dcterms:modified>
</cp:coreProperties>
</file>