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90" r:id="rId4"/>
  </p:sldMasterIdLst>
  <p:notesMasterIdLst>
    <p:notesMasterId r:id="rId23"/>
  </p:notesMasterIdLst>
  <p:sldIdLst>
    <p:sldId id="465" r:id="rId5"/>
    <p:sldId id="258" r:id="rId6"/>
    <p:sldId id="487" r:id="rId7"/>
    <p:sldId id="257" r:id="rId8"/>
    <p:sldId id="447" r:id="rId9"/>
    <p:sldId id="495" r:id="rId10"/>
    <p:sldId id="472" r:id="rId11"/>
    <p:sldId id="485" r:id="rId12"/>
    <p:sldId id="448" r:id="rId13"/>
    <p:sldId id="494" r:id="rId14"/>
    <p:sldId id="263" r:id="rId15"/>
    <p:sldId id="326" r:id="rId16"/>
    <p:sldId id="489" r:id="rId17"/>
    <p:sldId id="488" r:id="rId18"/>
    <p:sldId id="490" r:id="rId19"/>
    <p:sldId id="491" r:id="rId20"/>
    <p:sldId id="496" r:id="rId21"/>
    <p:sldId id="4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ange" initials="PG" lastIdx="1" clrIdx="0">
    <p:extLst>
      <p:ext uri="{19B8F6BF-5375-455C-9EA6-DF929625EA0E}">
        <p15:presenceInfo xmlns:p15="http://schemas.microsoft.com/office/powerpoint/2012/main" userId="S::paul.grange@bisad.ae::f02bfc13-7270-4c61-bdca-125fe12d99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55147-9640-4BE8-9160-D662CF01D8B2}" v="12" dt="2022-09-28T11:40:23.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7" autoAdjust="0"/>
    <p:restoredTop sz="91960" autoAdjust="0"/>
  </p:normalViewPr>
  <p:slideViewPr>
    <p:cSldViewPr snapToGrid="0">
      <p:cViewPr varScale="1">
        <p:scale>
          <a:sx n="73" d="100"/>
          <a:sy n="73" d="100"/>
        </p:scale>
        <p:origin x="100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ange" userId="f02bfc13-7270-4c61-bdca-125fe12d99dd" providerId="ADAL" clId="{CA155147-9640-4BE8-9160-D662CF01D8B2}"/>
    <pc:docChg chg="undo custSel addSld delSld modSld sldOrd">
      <pc:chgData name="Paul Grange" userId="f02bfc13-7270-4c61-bdca-125fe12d99dd" providerId="ADAL" clId="{CA155147-9640-4BE8-9160-D662CF01D8B2}" dt="2022-09-28T11:49:55.573" v="1437" actId="21"/>
      <pc:docMkLst>
        <pc:docMk/>
      </pc:docMkLst>
      <pc:sldChg chg="modSp mod">
        <pc:chgData name="Paul Grange" userId="f02bfc13-7270-4c61-bdca-125fe12d99dd" providerId="ADAL" clId="{CA155147-9640-4BE8-9160-D662CF01D8B2}" dt="2022-09-28T11:41:53.284" v="1432" actId="20577"/>
        <pc:sldMkLst>
          <pc:docMk/>
          <pc:sldMk cId="0" sldId="263"/>
        </pc:sldMkLst>
        <pc:spChg chg="mod">
          <ac:chgData name="Paul Grange" userId="f02bfc13-7270-4c61-bdca-125fe12d99dd" providerId="ADAL" clId="{CA155147-9640-4BE8-9160-D662CF01D8B2}" dt="2022-09-28T11:41:53.284" v="1432" actId="20577"/>
          <ac:spMkLst>
            <pc:docMk/>
            <pc:sldMk cId="0" sldId="263"/>
            <ac:spMk id="11" creationId="{00000000-0000-0000-0000-000000000000}"/>
          </ac:spMkLst>
        </pc:spChg>
        <pc:spChg chg="mod">
          <ac:chgData name="Paul Grange" userId="f02bfc13-7270-4c61-bdca-125fe12d99dd" providerId="ADAL" clId="{CA155147-9640-4BE8-9160-D662CF01D8B2}" dt="2022-09-28T11:41:21.327" v="1383" actId="1076"/>
          <ac:spMkLst>
            <pc:docMk/>
            <pc:sldMk cId="0" sldId="263"/>
            <ac:spMk id="149" creationId="{00000000-0000-0000-0000-000000000000}"/>
          </ac:spMkLst>
        </pc:spChg>
        <pc:spChg chg="mod">
          <ac:chgData name="Paul Grange" userId="f02bfc13-7270-4c61-bdca-125fe12d99dd" providerId="ADAL" clId="{CA155147-9640-4BE8-9160-D662CF01D8B2}" dt="2022-09-28T11:41:28.985" v="1384" actId="255"/>
          <ac:spMkLst>
            <pc:docMk/>
            <pc:sldMk cId="0" sldId="263"/>
            <ac:spMk id="150" creationId="{00000000-0000-0000-0000-000000000000}"/>
          </ac:spMkLst>
        </pc:spChg>
      </pc:sldChg>
      <pc:sldChg chg="del">
        <pc:chgData name="Paul Grange" userId="f02bfc13-7270-4c61-bdca-125fe12d99dd" providerId="ADAL" clId="{CA155147-9640-4BE8-9160-D662CF01D8B2}" dt="2022-09-28T10:27:34.078" v="778" actId="47"/>
        <pc:sldMkLst>
          <pc:docMk/>
          <pc:sldMk cId="4151082291" sldId="441"/>
        </pc:sldMkLst>
      </pc:sldChg>
      <pc:sldChg chg="del">
        <pc:chgData name="Paul Grange" userId="f02bfc13-7270-4c61-bdca-125fe12d99dd" providerId="ADAL" clId="{CA155147-9640-4BE8-9160-D662CF01D8B2}" dt="2022-09-28T10:27:34.938" v="779" actId="47"/>
        <pc:sldMkLst>
          <pc:docMk/>
          <pc:sldMk cId="2893099318" sldId="442"/>
        </pc:sldMkLst>
      </pc:sldChg>
      <pc:sldChg chg="addSp delSp modSp mod">
        <pc:chgData name="Paul Grange" userId="f02bfc13-7270-4c61-bdca-125fe12d99dd" providerId="ADAL" clId="{CA155147-9640-4BE8-9160-D662CF01D8B2}" dt="2022-09-28T11:49:55.573" v="1437" actId="21"/>
        <pc:sldMkLst>
          <pc:docMk/>
          <pc:sldMk cId="3742333528" sldId="465"/>
        </pc:sldMkLst>
        <pc:spChg chg="del">
          <ac:chgData name="Paul Grange" userId="f02bfc13-7270-4c61-bdca-125fe12d99dd" providerId="ADAL" clId="{CA155147-9640-4BE8-9160-D662CF01D8B2}" dt="2022-09-28T11:49:17.028" v="1433" actId="478"/>
          <ac:spMkLst>
            <pc:docMk/>
            <pc:sldMk cId="3742333528" sldId="465"/>
            <ac:spMk id="3" creationId="{BA0BD781-C196-4525-98EB-33BDCB36EC55}"/>
          </ac:spMkLst>
        </pc:spChg>
        <pc:spChg chg="add del mod">
          <ac:chgData name="Paul Grange" userId="f02bfc13-7270-4c61-bdca-125fe12d99dd" providerId="ADAL" clId="{CA155147-9640-4BE8-9160-D662CF01D8B2}" dt="2022-09-28T11:49:54.988" v="1436" actId="478"/>
          <ac:spMkLst>
            <pc:docMk/>
            <pc:sldMk cId="3742333528" sldId="465"/>
            <ac:spMk id="5" creationId="{1DC7EB8B-A8CC-23B7-7B02-FF2D72F72B42}"/>
          </ac:spMkLst>
        </pc:spChg>
        <pc:spChg chg="add del">
          <ac:chgData name="Paul Grange" userId="f02bfc13-7270-4c61-bdca-125fe12d99dd" providerId="ADAL" clId="{CA155147-9640-4BE8-9160-D662CF01D8B2}" dt="2022-09-28T11:49:55.573" v="1437" actId="21"/>
          <ac:spMkLst>
            <pc:docMk/>
            <pc:sldMk cId="3742333528" sldId="465"/>
            <ac:spMk id="10" creationId="{A4D035D2-845D-4181-9720-05C4C0C7DEF4}"/>
          </ac:spMkLst>
        </pc:spChg>
        <pc:spChg chg="add del">
          <ac:chgData name="Paul Grange" userId="f02bfc13-7270-4c61-bdca-125fe12d99dd" providerId="ADAL" clId="{CA155147-9640-4BE8-9160-D662CF01D8B2}" dt="2022-09-28T11:49:55.573" v="1437" actId="21"/>
          <ac:spMkLst>
            <pc:docMk/>
            <pc:sldMk cId="3742333528" sldId="465"/>
            <ac:spMk id="11" creationId="{75AA7148-8004-4B16-A3D4-AE521C879B79}"/>
          </ac:spMkLst>
        </pc:spChg>
        <pc:spChg chg="add del">
          <ac:chgData name="Paul Grange" userId="f02bfc13-7270-4c61-bdca-125fe12d99dd" providerId="ADAL" clId="{CA155147-9640-4BE8-9160-D662CF01D8B2}" dt="2022-09-28T11:49:55.573" v="1437" actId="21"/>
          <ac:spMkLst>
            <pc:docMk/>
            <pc:sldMk cId="3742333528" sldId="465"/>
            <ac:spMk id="12" creationId="{70380407-9F7F-4FC7-B36A-ADC69C380CE1}"/>
          </ac:spMkLst>
        </pc:spChg>
        <pc:spChg chg="add del">
          <ac:chgData name="Paul Grange" userId="f02bfc13-7270-4c61-bdca-125fe12d99dd" providerId="ADAL" clId="{CA155147-9640-4BE8-9160-D662CF01D8B2}" dt="2022-09-28T11:49:55.573" v="1437" actId="21"/>
          <ac:spMkLst>
            <pc:docMk/>
            <pc:sldMk cId="3742333528" sldId="465"/>
            <ac:spMk id="16" creationId="{1DB40F8E-4673-41FF-B5EB-2574FBF02C66}"/>
          </ac:spMkLst>
        </pc:spChg>
        <pc:picChg chg="add del">
          <ac:chgData name="Paul Grange" userId="f02bfc13-7270-4c61-bdca-125fe12d99dd" providerId="ADAL" clId="{CA155147-9640-4BE8-9160-D662CF01D8B2}" dt="2022-09-28T11:49:55.573" v="1437" actId="21"/>
          <ac:picMkLst>
            <pc:docMk/>
            <pc:sldMk cId="3742333528" sldId="465"/>
            <ac:picMk id="8" creationId="{46F97E2E-A995-4569-A395-D353CDCA965C}"/>
          </ac:picMkLst>
        </pc:picChg>
        <pc:picChg chg="add del">
          <ac:chgData name="Paul Grange" userId="f02bfc13-7270-4c61-bdca-125fe12d99dd" providerId="ADAL" clId="{CA155147-9640-4BE8-9160-D662CF01D8B2}" dt="2022-09-28T11:49:55.573" v="1437" actId="21"/>
          <ac:picMkLst>
            <pc:docMk/>
            <pc:sldMk cId="3742333528" sldId="465"/>
            <ac:picMk id="9" creationId="{D602ABC9-3DD2-4733-905D-44BF9B2DD451}"/>
          </ac:picMkLst>
        </pc:picChg>
      </pc:sldChg>
      <pc:sldChg chg="del">
        <pc:chgData name="Paul Grange" userId="f02bfc13-7270-4c61-bdca-125fe12d99dd" providerId="ADAL" clId="{CA155147-9640-4BE8-9160-D662CF01D8B2}" dt="2022-09-28T10:34:49.123" v="925" actId="47"/>
        <pc:sldMkLst>
          <pc:docMk/>
          <pc:sldMk cId="2208074039" sldId="484"/>
        </pc:sldMkLst>
      </pc:sldChg>
      <pc:sldChg chg="modSp mod">
        <pc:chgData name="Paul Grange" userId="f02bfc13-7270-4c61-bdca-125fe12d99dd" providerId="ADAL" clId="{CA155147-9640-4BE8-9160-D662CF01D8B2}" dt="2022-09-28T09:20:41.710" v="436" actId="27636"/>
        <pc:sldMkLst>
          <pc:docMk/>
          <pc:sldMk cId="2586772704" sldId="485"/>
        </pc:sldMkLst>
        <pc:spChg chg="mod">
          <ac:chgData name="Paul Grange" userId="f02bfc13-7270-4c61-bdca-125fe12d99dd" providerId="ADAL" clId="{CA155147-9640-4BE8-9160-D662CF01D8B2}" dt="2022-09-28T09:20:41.710" v="436" actId="27636"/>
          <ac:spMkLst>
            <pc:docMk/>
            <pc:sldMk cId="2586772704" sldId="485"/>
            <ac:spMk id="8" creationId="{BB247139-18B9-45BE-BDF0-BBED43F2FDE7}"/>
          </ac:spMkLst>
        </pc:spChg>
        <pc:spChg chg="mod">
          <ac:chgData name="Paul Grange" userId="f02bfc13-7270-4c61-bdca-125fe12d99dd" providerId="ADAL" clId="{CA155147-9640-4BE8-9160-D662CF01D8B2}" dt="2022-09-28T09:20:41.702" v="434" actId="27636"/>
          <ac:spMkLst>
            <pc:docMk/>
            <pc:sldMk cId="2586772704" sldId="485"/>
            <ac:spMk id="67" creationId="{20806FFC-245D-4E3E-B89E-36CAD3D56D40}"/>
          </ac:spMkLst>
        </pc:spChg>
        <pc:spChg chg="mod">
          <ac:chgData name="Paul Grange" userId="f02bfc13-7270-4c61-bdca-125fe12d99dd" providerId="ADAL" clId="{CA155147-9640-4BE8-9160-D662CF01D8B2}" dt="2022-09-28T09:20:41.707" v="435" actId="27636"/>
          <ac:spMkLst>
            <pc:docMk/>
            <pc:sldMk cId="2586772704" sldId="485"/>
            <ac:spMk id="69" creationId="{ECEEEABD-8F2E-481C-802F-474CC329A25F}"/>
          </ac:spMkLst>
        </pc:spChg>
      </pc:sldChg>
      <pc:sldChg chg="addSp delSp modSp mod">
        <pc:chgData name="Paul Grange" userId="f02bfc13-7270-4c61-bdca-125fe12d99dd" providerId="ADAL" clId="{CA155147-9640-4BE8-9160-D662CF01D8B2}" dt="2022-09-28T09:18:29.246" v="409" actId="20577"/>
        <pc:sldMkLst>
          <pc:docMk/>
          <pc:sldMk cId="71948059" sldId="487"/>
        </pc:sldMkLst>
        <pc:spChg chg="del">
          <ac:chgData name="Paul Grange" userId="f02bfc13-7270-4c61-bdca-125fe12d99dd" providerId="ADAL" clId="{CA155147-9640-4BE8-9160-D662CF01D8B2}" dt="2021-09-22T07:22:25.430" v="0" actId="478"/>
          <ac:spMkLst>
            <pc:docMk/>
            <pc:sldMk cId="71948059" sldId="487"/>
            <ac:spMk id="2" creationId="{15FB4B01-9511-4399-A727-BFFDBC8B86AC}"/>
          </ac:spMkLst>
        </pc:spChg>
        <pc:spChg chg="add mod">
          <ac:chgData name="Paul Grange" userId="f02bfc13-7270-4c61-bdca-125fe12d99dd" providerId="ADAL" clId="{CA155147-9640-4BE8-9160-D662CF01D8B2}" dt="2022-09-28T09:18:29.246" v="409" actId="20577"/>
          <ac:spMkLst>
            <pc:docMk/>
            <pc:sldMk cId="71948059" sldId="487"/>
            <ac:spMk id="6" creationId="{3FC11416-8B94-44DC-A1EE-10118E144E1E}"/>
          </ac:spMkLst>
        </pc:spChg>
        <pc:picChg chg="del">
          <ac:chgData name="Paul Grange" userId="f02bfc13-7270-4c61-bdca-125fe12d99dd" providerId="ADAL" clId="{CA155147-9640-4BE8-9160-D662CF01D8B2}" dt="2022-09-28T09:18:07.335" v="382" actId="478"/>
          <ac:picMkLst>
            <pc:docMk/>
            <pc:sldMk cId="71948059" sldId="487"/>
            <ac:picMk id="3" creationId="{2890F189-3A01-4CF2-BDEE-61530242DF4E}"/>
          </ac:picMkLst>
        </pc:picChg>
      </pc:sldChg>
      <pc:sldChg chg="modSp mod">
        <pc:chgData name="Paul Grange" userId="f02bfc13-7270-4c61-bdca-125fe12d99dd" providerId="ADAL" clId="{CA155147-9640-4BE8-9160-D662CF01D8B2}" dt="2022-09-28T10:30:51.844" v="814" actId="255"/>
        <pc:sldMkLst>
          <pc:docMk/>
          <pc:sldMk cId="1082548126" sldId="488"/>
        </pc:sldMkLst>
        <pc:spChg chg="mod">
          <ac:chgData name="Paul Grange" userId="f02bfc13-7270-4c61-bdca-125fe12d99dd" providerId="ADAL" clId="{CA155147-9640-4BE8-9160-D662CF01D8B2}" dt="2022-09-28T10:30:51.844" v="814" actId="255"/>
          <ac:spMkLst>
            <pc:docMk/>
            <pc:sldMk cId="1082548126" sldId="488"/>
            <ac:spMk id="3" creationId="{4DC393DC-A98A-4230-89F0-BEF81F6FCDC5}"/>
          </ac:spMkLst>
        </pc:spChg>
        <pc:spChg chg="mod">
          <ac:chgData name="Paul Grange" userId="f02bfc13-7270-4c61-bdca-125fe12d99dd" providerId="ADAL" clId="{CA155147-9640-4BE8-9160-D662CF01D8B2}" dt="2022-09-28T10:30:34.232" v="812" actId="20577"/>
          <ac:spMkLst>
            <pc:docMk/>
            <pc:sldMk cId="1082548126" sldId="488"/>
            <ac:spMk id="7" creationId="{CB285982-982F-4154-8A75-EB7215A6C59A}"/>
          </ac:spMkLst>
        </pc:spChg>
      </pc:sldChg>
      <pc:sldChg chg="modSp mod">
        <pc:chgData name="Paul Grange" userId="f02bfc13-7270-4c61-bdca-125fe12d99dd" providerId="ADAL" clId="{CA155147-9640-4BE8-9160-D662CF01D8B2}" dt="2022-09-28T10:30:07.598" v="808" actId="255"/>
        <pc:sldMkLst>
          <pc:docMk/>
          <pc:sldMk cId="2750842699" sldId="489"/>
        </pc:sldMkLst>
        <pc:spChg chg="mod">
          <ac:chgData name="Paul Grange" userId="f02bfc13-7270-4c61-bdca-125fe12d99dd" providerId="ADAL" clId="{CA155147-9640-4BE8-9160-D662CF01D8B2}" dt="2022-09-28T10:30:07.598" v="808" actId="255"/>
          <ac:spMkLst>
            <pc:docMk/>
            <pc:sldMk cId="2750842699" sldId="489"/>
            <ac:spMk id="3" creationId="{4DC393DC-A98A-4230-89F0-BEF81F6FCDC5}"/>
          </ac:spMkLst>
        </pc:spChg>
        <pc:spChg chg="mod">
          <ac:chgData name="Paul Grange" userId="f02bfc13-7270-4c61-bdca-125fe12d99dd" providerId="ADAL" clId="{CA155147-9640-4BE8-9160-D662CF01D8B2}" dt="2022-09-28T10:30:02.678" v="807" actId="20577"/>
          <ac:spMkLst>
            <pc:docMk/>
            <pc:sldMk cId="2750842699" sldId="489"/>
            <ac:spMk id="7" creationId="{CB285982-982F-4154-8A75-EB7215A6C59A}"/>
          </ac:spMkLst>
        </pc:spChg>
      </pc:sldChg>
      <pc:sldChg chg="modSp mod">
        <pc:chgData name="Paul Grange" userId="f02bfc13-7270-4c61-bdca-125fe12d99dd" providerId="ADAL" clId="{CA155147-9640-4BE8-9160-D662CF01D8B2}" dt="2022-09-28T10:32:44.698" v="823"/>
        <pc:sldMkLst>
          <pc:docMk/>
          <pc:sldMk cId="530050893" sldId="490"/>
        </pc:sldMkLst>
        <pc:spChg chg="mod">
          <ac:chgData name="Paul Grange" userId="f02bfc13-7270-4c61-bdca-125fe12d99dd" providerId="ADAL" clId="{CA155147-9640-4BE8-9160-D662CF01D8B2}" dt="2022-09-28T10:30:55.521" v="815" actId="255"/>
          <ac:spMkLst>
            <pc:docMk/>
            <pc:sldMk cId="530050893" sldId="490"/>
            <ac:spMk id="3" creationId="{4DC393DC-A98A-4230-89F0-BEF81F6FCDC5}"/>
          </ac:spMkLst>
        </pc:spChg>
        <pc:spChg chg="mod">
          <ac:chgData name="Paul Grange" userId="f02bfc13-7270-4c61-bdca-125fe12d99dd" providerId="ADAL" clId="{CA155147-9640-4BE8-9160-D662CF01D8B2}" dt="2022-09-28T10:32:44.698" v="823"/>
          <ac:spMkLst>
            <pc:docMk/>
            <pc:sldMk cId="530050893" sldId="490"/>
            <ac:spMk id="7" creationId="{CB285982-982F-4154-8A75-EB7215A6C59A}"/>
          </ac:spMkLst>
        </pc:spChg>
      </pc:sldChg>
      <pc:sldChg chg="modSp mod">
        <pc:chgData name="Paul Grange" userId="f02bfc13-7270-4c61-bdca-125fe12d99dd" providerId="ADAL" clId="{CA155147-9640-4BE8-9160-D662CF01D8B2}" dt="2022-09-28T10:33:05.694" v="825" actId="255"/>
        <pc:sldMkLst>
          <pc:docMk/>
          <pc:sldMk cId="965363894" sldId="491"/>
        </pc:sldMkLst>
        <pc:spChg chg="mod">
          <ac:chgData name="Paul Grange" userId="f02bfc13-7270-4c61-bdca-125fe12d99dd" providerId="ADAL" clId="{CA155147-9640-4BE8-9160-D662CF01D8B2}" dt="2022-09-28T10:30:59.565" v="816" actId="255"/>
          <ac:spMkLst>
            <pc:docMk/>
            <pc:sldMk cId="965363894" sldId="491"/>
            <ac:spMk id="3" creationId="{4DC393DC-A98A-4230-89F0-BEF81F6FCDC5}"/>
          </ac:spMkLst>
        </pc:spChg>
        <pc:spChg chg="mod">
          <ac:chgData name="Paul Grange" userId="f02bfc13-7270-4c61-bdca-125fe12d99dd" providerId="ADAL" clId="{CA155147-9640-4BE8-9160-D662CF01D8B2}" dt="2022-09-28T10:33:05.694" v="825" actId="255"/>
          <ac:spMkLst>
            <pc:docMk/>
            <pc:sldMk cId="965363894" sldId="491"/>
            <ac:spMk id="7" creationId="{CB285982-982F-4154-8A75-EB7215A6C59A}"/>
          </ac:spMkLst>
        </pc:spChg>
      </pc:sldChg>
      <pc:sldChg chg="del">
        <pc:chgData name="Paul Grange" userId="f02bfc13-7270-4c61-bdca-125fe12d99dd" providerId="ADAL" clId="{CA155147-9640-4BE8-9160-D662CF01D8B2}" dt="2022-09-28T10:34:42.862" v="924" actId="47"/>
        <pc:sldMkLst>
          <pc:docMk/>
          <pc:sldMk cId="3778826370" sldId="492"/>
        </pc:sldMkLst>
      </pc:sldChg>
      <pc:sldChg chg="modSp del mod">
        <pc:chgData name="Paul Grange" userId="f02bfc13-7270-4c61-bdca-125fe12d99dd" providerId="ADAL" clId="{CA155147-9640-4BE8-9160-D662CF01D8B2}" dt="2022-09-28T10:27:33.461" v="777" actId="47"/>
        <pc:sldMkLst>
          <pc:docMk/>
          <pc:sldMk cId="3568254105" sldId="493"/>
        </pc:sldMkLst>
        <pc:spChg chg="mod">
          <ac:chgData name="Paul Grange" userId="f02bfc13-7270-4c61-bdca-125fe12d99dd" providerId="ADAL" clId="{CA155147-9640-4BE8-9160-D662CF01D8B2}" dt="2022-09-28T09:20:41.717" v="437" actId="27636"/>
          <ac:spMkLst>
            <pc:docMk/>
            <pc:sldMk cId="3568254105" sldId="493"/>
            <ac:spMk id="67" creationId="{20806FFC-245D-4E3E-B89E-36CAD3D56D40}"/>
          </ac:spMkLst>
        </pc:spChg>
      </pc:sldChg>
      <pc:sldChg chg="addSp modSp new mod ord">
        <pc:chgData name="Paul Grange" userId="f02bfc13-7270-4c61-bdca-125fe12d99dd" providerId="ADAL" clId="{CA155147-9640-4BE8-9160-D662CF01D8B2}" dt="2022-09-28T10:35:54.933" v="1095" actId="20577"/>
        <pc:sldMkLst>
          <pc:docMk/>
          <pc:sldMk cId="2825243152" sldId="494"/>
        </pc:sldMkLst>
        <pc:spChg chg="mod">
          <ac:chgData name="Paul Grange" userId="f02bfc13-7270-4c61-bdca-125fe12d99dd" providerId="ADAL" clId="{CA155147-9640-4BE8-9160-D662CF01D8B2}" dt="2022-09-28T10:35:54.933" v="1095" actId="20577"/>
          <ac:spMkLst>
            <pc:docMk/>
            <pc:sldMk cId="2825243152" sldId="494"/>
            <ac:spMk id="2" creationId="{80FAF33E-0C6E-451F-84A7-7D45F8B568AD}"/>
          </ac:spMkLst>
        </pc:spChg>
        <pc:spChg chg="add mod">
          <ac:chgData name="Paul Grange" userId="f02bfc13-7270-4c61-bdca-125fe12d99dd" providerId="ADAL" clId="{CA155147-9640-4BE8-9160-D662CF01D8B2}" dt="2022-09-28T10:35:10.549" v="955" actId="1076"/>
          <ac:spMkLst>
            <pc:docMk/>
            <pc:sldMk cId="2825243152" sldId="494"/>
            <ac:spMk id="4" creationId="{999D97BC-162B-4137-9FB9-79702D460136}"/>
          </ac:spMkLst>
        </pc:spChg>
      </pc:sldChg>
      <pc:sldChg chg="modSp new del mod">
        <pc:chgData name="Paul Grange" userId="f02bfc13-7270-4c61-bdca-125fe12d99dd" providerId="ADAL" clId="{CA155147-9640-4BE8-9160-D662CF01D8B2}" dt="2022-09-28T09:59:52.321" v="457" actId="47"/>
        <pc:sldMkLst>
          <pc:docMk/>
          <pc:sldMk cId="2017053747" sldId="495"/>
        </pc:sldMkLst>
        <pc:spChg chg="mod">
          <ac:chgData name="Paul Grange" userId="f02bfc13-7270-4c61-bdca-125fe12d99dd" providerId="ADAL" clId="{CA155147-9640-4BE8-9160-D662CF01D8B2}" dt="2022-09-28T09:20:43.868" v="438" actId="20577"/>
          <ac:spMkLst>
            <pc:docMk/>
            <pc:sldMk cId="2017053747" sldId="495"/>
            <ac:spMk id="2" creationId="{A49D4677-4802-0B75-931D-302235280EDF}"/>
          </ac:spMkLst>
        </pc:spChg>
        <pc:spChg chg="mod">
          <ac:chgData name="Paul Grange" userId="f02bfc13-7270-4c61-bdca-125fe12d99dd" providerId="ADAL" clId="{CA155147-9640-4BE8-9160-D662CF01D8B2}" dt="2022-09-28T09:20:54.500" v="456" actId="20577"/>
          <ac:spMkLst>
            <pc:docMk/>
            <pc:sldMk cId="2017053747" sldId="495"/>
            <ac:spMk id="3" creationId="{DB8C88FC-78E9-C683-10A7-5ED005A486E3}"/>
          </ac:spMkLst>
        </pc:spChg>
      </pc:sldChg>
      <pc:sldChg chg="addSp delSp modSp new mod">
        <pc:chgData name="Paul Grange" userId="f02bfc13-7270-4c61-bdca-125fe12d99dd" providerId="ADAL" clId="{CA155147-9640-4BE8-9160-D662CF01D8B2}" dt="2022-09-28T10:27:04.156" v="776" actId="20577"/>
        <pc:sldMkLst>
          <pc:docMk/>
          <pc:sldMk cId="2453242179" sldId="495"/>
        </pc:sldMkLst>
        <pc:spChg chg="mod">
          <ac:chgData name="Paul Grange" userId="f02bfc13-7270-4c61-bdca-125fe12d99dd" providerId="ADAL" clId="{CA155147-9640-4BE8-9160-D662CF01D8B2}" dt="2022-09-28T10:24:41.892" v="676" actId="14100"/>
          <ac:spMkLst>
            <pc:docMk/>
            <pc:sldMk cId="2453242179" sldId="495"/>
            <ac:spMk id="2" creationId="{014196D1-5E93-E77A-1EB1-CD26B747C69C}"/>
          </ac:spMkLst>
        </pc:spChg>
        <pc:spChg chg="del mod">
          <ac:chgData name="Paul Grange" userId="f02bfc13-7270-4c61-bdca-125fe12d99dd" providerId="ADAL" clId="{CA155147-9640-4BE8-9160-D662CF01D8B2}" dt="2022-09-28T10:25:01.844" v="680" actId="931"/>
          <ac:spMkLst>
            <pc:docMk/>
            <pc:sldMk cId="2453242179" sldId="495"/>
            <ac:spMk id="3" creationId="{8FA136FC-C1FF-6808-DE3A-9D43DD291FAA}"/>
          </ac:spMkLst>
        </pc:spChg>
        <pc:spChg chg="add mod">
          <ac:chgData name="Paul Grange" userId="f02bfc13-7270-4c61-bdca-125fe12d99dd" providerId="ADAL" clId="{CA155147-9640-4BE8-9160-D662CF01D8B2}" dt="2022-09-28T10:26:15.668" v="725" actId="1076"/>
          <ac:spMkLst>
            <pc:docMk/>
            <pc:sldMk cId="2453242179" sldId="495"/>
            <ac:spMk id="16" creationId="{722236E6-586D-CED0-51F2-60E95C735430}"/>
          </ac:spMkLst>
        </pc:spChg>
        <pc:spChg chg="add mod">
          <ac:chgData name="Paul Grange" userId="f02bfc13-7270-4c61-bdca-125fe12d99dd" providerId="ADAL" clId="{CA155147-9640-4BE8-9160-D662CF01D8B2}" dt="2022-09-28T10:26:23.252" v="738" actId="20577"/>
          <ac:spMkLst>
            <pc:docMk/>
            <pc:sldMk cId="2453242179" sldId="495"/>
            <ac:spMk id="17" creationId="{DE08CCD2-CDD9-B458-D50C-55825C217AB3}"/>
          </ac:spMkLst>
        </pc:spChg>
        <pc:spChg chg="add mod">
          <ac:chgData name="Paul Grange" userId="f02bfc13-7270-4c61-bdca-125fe12d99dd" providerId="ADAL" clId="{CA155147-9640-4BE8-9160-D662CF01D8B2}" dt="2022-09-28T10:26:31.763" v="746" actId="20577"/>
          <ac:spMkLst>
            <pc:docMk/>
            <pc:sldMk cId="2453242179" sldId="495"/>
            <ac:spMk id="18" creationId="{0B6F40DA-0BDA-871C-7C86-E763AEC47AF5}"/>
          </ac:spMkLst>
        </pc:spChg>
        <pc:spChg chg="add mod">
          <ac:chgData name="Paul Grange" userId="f02bfc13-7270-4c61-bdca-125fe12d99dd" providerId="ADAL" clId="{CA155147-9640-4BE8-9160-D662CF01D8B2}" dt="2022-09-28T10:26:51.250" v="760" actId="20577"/>
          <ac:spMkLst>
            <pc:docMk/>
            <pc:sldMk cId="2453242179" sldId="495"/>
            <ac:spMk id="19" creationId="{687B6FF5-91F6-6EF3-4201-0E8F231D82E9}"/>
          </ac:spMkLst>
        </pc:spChg>
        <pc:spChg chg="add mod">
          <ac:chgData name="Paul Grange" userId="f02bfc13-7270-4c61-bdca-125fe12d99dd" providerId="ADAL" clId="{CA155147-9640-4BE8-9160-D662CF01D8B2}" dt="2022-09-28T10:26:56.992" v="766" actId="20577"/>
          <ac:spMkLst>
            <pc:docMk/>
            <pc:sldMk cId="2453242179" sldId="495"/>
            <ac:spMk id="20" creationId="{9F6AFFAE-0B9C-6CB6-E7DB-1CFE01A35A70}"/>
          </ac:spMkLst>
        </pc:spChg>
        <pc:spChg chg="add mod">
          <ac:chgData name="Paul Grange" userId="f02bfc13-7270-4c61-bdca-125fe12d99dd" providerId="ADAL" clId="{CA155147-9640-4BE8-9160-D662CF01D8B2}" dt="2022-09-28T10:27:04.156" v="776" actId="20577"/>
          <ac:spMkLst>
            <pc:docMk/>
            <pc:sldMk cId="2453242179" sldId="495"/>
            <ac:spMk id="21" creationId="{629338C9-8711-172F-BE37-1E672EE5D1FD}"/>
          </ac:spMkLst>
        </pc:spChg>
        <pc:picChg chg="add mod">
          <ac:chgData name="Paul Grange" userId="f02bfc13-7270-4c61-bdca-125fe12d99dd" providerId="ADAL" clId="{CA155147-9640-4BE8-9160-D662CF01D8B2}" dt="2022-09-28T10:25:55.212" v="715" actId="1076"/>
          <ac:picMkLst>
            <pc:docMk/>
            <pc:sldMk cId="2453242179" sldId="495"/>
            <ac:picMk id="5" creationId="{F1EBAB59-D174-AC3D-E63E-EAD142CAF01F}"/>
          </ac:picMkLst>
        </pc:picChg>
        <pc:picChg chg="add mod">
          <ac:chgData name="Paul Grange" userId="f02bfc13-7270-4c61-bdca-125fe12d99dd" providerId="ADAL" clId="{CA155147-9640-4BE8-9160-D662CF01D8B2}" dt="2022-09-28T10:26:36.185" v="748" actId="1076"/>
          <ac:picMkLst>
            <pc:docMk/>
            <pc:sldMk cId="2453242179" sldId="495"/>
            <ac:picMk id="7" creationId="{E71FDC6E-F677-AF6B-6FF6-6652A84254C4}"/>
          </ac:picMkLst>
        </pc:picChg>
        <pc:picChg chg="add mod">
          <ac:chgData name="Paul Grange" userId="f02bfc13-7270-4c61-bdca-125fe12d99dd" providerId="ADAL" clId="{CA155147-9640-4BE8-9160-D662CF01D8B2}" dt="2022-09-28T10:25:43.489" v="710" actId="1076"/>
          <ac:picMkLst>
            <pc:docMk/>
            <pc:sldMk cId="2453242179" sldId="495"/>
            <ac:picMk id="9" creationId="{9ED63A2E-08FC-A177-EA2F-D649942FD88C}"/>
          </ac:picMkLst>
        </pc:picChg>
        <pc:picChg chg="add mod">
          <ac:chgData name="Paul Grange" userId="f02bfc13-7270-4c61-bdca-125fe12d99dd" providerId="ADAL" clId="{CA155147-9640-4BE8-9160-D662CF01D8B2}" dt="2022-09-28T10:25:49.697" v="714" actId="14100"/>
          <ac:picMkLst>
            <pc:docMk/>
            <pc:sldMk cId="2453242179" sldId="495"/>
            <ac:picMk id="11" creationId="{773A5CDD-95D6-8C53-44A0-2541C5008BE8}"/>
          </ac:picMkLst>
        </pc:picChg>
        <pc:picChg chg="add mod">
          <ac:chgData name="Paul Grange" userId="f02bfc13-7270-4c61-bdca-125fe12d99dd" providerId="ADAL" clId="{CA155147-9640-4BE8-9160-D662CF01D8B2}" dt="2022-09-28T10:25:45.801" v="711" actId="1076"/>
          <ac:picMkLst>
            <pc:docMk/>
            <pc:sldMk cId="2453242179" sldId="495"/>
            <ac:picMk id="13" creationId="{E449C17C-C9CE-0BF7-4BD2-813B68B90BFA}"/>
          </ac:picMkLst>
        </pc:picChg>
        <pc:picChg chg="add mod">
          <ac:chgData name="Paul Grange" userId="f02bfc13-7270-4c61-bdca-125fe12d99dd" providerId="ADAL" clId="{CA155147-9640-4BE8-9160-D662CF01D8B2}" dt="2022-09-28T10:25:47.329" v="712" actId="1076"/>
          <ac:picMkLst>
            <pc:docMk/>
            <pc:sldMk cId="2453242179" sldId="495"/>
            <ac:picMk id="15" creationId="{29A31047-A803-2DF6-B0AC-10F8828F55C8}"/>
          </ac:picMkLst>
        </pc:picChg>
      </pc:sldChg>
      <pc:sldChg chg="addSp modSp new mod">
        <pc:chgData name="Paul Grange" userId="f02bfc13-7270-4c61-bdca-125fe12d99dd" providerId="ADAL" clId="{CA155147-9640-4BE8-9160-D662CF01D8B2}" dt="2022-09-28T10:34:38.273" v="923" actId="20577"/>
        <pc:sldMkLst>
          <pc:docMk/>
          <pc:sldMk cId="628993110" sldId="496"/>
        </pc:sldMkLst>
        <pc:spChg chg="add mod">
          <ac:chgData name="Paul Grange" userId="f02bfc13-7270-4c61-bdca-125fe12d99dd" providerId="ADAL" clId="{CA155147-9640-4BE8-9160-D662CF01D8B2}" dt="2022-09-28T10:34:38.273" v="923" actId="20577"/>
          <ac:spMkLst>
            <pc:docMk/>
            <pc:sldMk cId="628993110" sldId="496"/>
            <ac:spMk id="3" creationId="{A6B77ED8-B2EA-B091-67F1-6B6C67CA8FF2}"/>
          </ac:spMkLst>
        </pc:spChg>
      </pc:sldChg>
      <pc:sldChg chg="new del">
        <pc:chgData name="Paul Grange" userId="f02bfc13-7270-4c61-bdca-125fe12d99dd" providerId="ADAL" clId="{CA155147-9640-4BE8-9160-D662CF01D8B2}" dt="2022-09-28T11:39:42.646" v="1097" actId="47"/>
        <pc:sldMkLst>
          <pc:docMk/>
          <pc:sldMk cId="3858602431" sldId="497"/>
        </pc:sldMkLst>
      </pc:sldChg>
      <pc:sldMasterChg chg="delSldLayout">
        <pc:chgData name="Paul Grange" userId="f02bfc13-7270-4c61-bdca-125fe12d99dd" providerId="ADAL" clId="{CA155147-9640-4BE8-9160-D662CF01D8B2}" dt="2022-09-28T10:34:42.862" v="924" actId="47"/>
        <pc:sldMasterMkLst>
          <pc:docMk/>
          <pc:sldMasterMk cId="4001156243" sldId="2147483648"/>
        </pc:sldMasterMkLst>
        <pc:sldLayoutChg chg="del">
          <pc:chgData name="Paul Grange" userId="f02bfc13-7270-4c61-bdca-125fe12d99dd" providerId="ADAL" clId="{CA155147-9640-4BE8-9160-D662CF01D8B2}" dt="2022-09-28T10:34:42.862" v="924" actId="47"/>
          <pc:sldLayoutMkLst>
            <pc:docMk/>
            <pc:sldMasterMk cId="4001156243" sldId="2147483648"/>
            <pc:sldLayoutMk cId="82310088" sldId="2147483660"/>
          </pc:sldLayoutMkLst>
        </pc:sldLayoutChg>
      </pc:sldMasterChg>
    </pc:docChg>
  </pc:docChgLst>
  <pc:docChgLst>
    <pc:chgData name="Paul Grange" userId="f02bfc13-7270-4c61-bdca-125fe12d99dd" providerId="ADAL" clId="{191DC6D4-D2E0-4B34-8FC7-8015DBA0CC5B}"/>
    <pc:docChg chg="undo custSel mod modSld">
      <pc:chgData name="Paul Grange" userId="f02bfc13-7270-4c61-bdca-125fe12d99dd" providerId="ADAL" clId="{191DC6D4-D2E0-4B34-8FC7-8015DBA0CC5B}" dt="2020-10-28T10:40:32.543" v="2315" actId="478"/>
      <pc:docMkLst>
        <pc:docMk/>
      </pc:docMkLst>
      <pc:sldChg chg="addSp delSp modSp mod delAnim modAnim">
        <pc:chgData name="Paul Grange" userId="f02bfc13-7270-4c61-bdca-125fe12d99dd" providerId="ADAL" clId="{191DC6D4-D2E0-4B34-8FC7-8015DBA0CC5B}" dt="2020-10-28T10:14:37.867" v="2122" actId="1076"/>
        <pc:sldMkLst>
          <pc:docMk/>
          <pc:sldMk cId="0" sldId="258"/>
        </pc:sldMkLst>
        <pc:spChg chg="mod">
          <ac:chgData name="Paul Grange" userId="f02bfc13-7270-4c61-bdca-125fe12d99dd" providerId="ADAL" clId="{191DC6D4-D2E0-4B34-8FC7-8015DBA0CC5B}" dt="2020-10-28T10:09:23.778" v="2102" actId="20577"/>
          <ac:spMkLst>
            <pc:docMk/>
            <pc:sldMk cId="0" sldId="258"/>
            <ac:spMk id="11" creationId="{365F7DC8-BBE9-424B-AAE1-71C09E2AF347}"/>
          </ac:spMkLst>
        </pc:spChg>
        <pc:spChg chg="mod">
          <ac:chgData name="Paul Grange" userId="f02bfc13-7270-4c61-bdca-125fe12d99dd" providerId="ADAL" clId="{191DC6D4-D2E0-4B34-8FC7-8015DBA0CC5B}" dt="2020-10-28T10:08:21.801" v="1749" actId="20577"/>
          <ac:spMkLst>
            <pc:docMk/>
            <pc:sldMk cId="0" sldId="258"/>
            <ac:spMk id="14" creationId="{64CAD63F-3576-44A9-8DC0-B93784F77DE3}"/>
          </ac:spMkLst>
        </pc:spChg>
        <pc:spChg chg="mod">
          <ac:chgData name="Paul Grange" userId="f02bfc13-7270-4c61-bdca-125fe12d99dd" providerId="ADAL" clId="{191DC6D4-D2E0-4B34-8FC7-8015DBA0CC5B}" dt="2020-10-28T10:07:25.227" v="1428" actId="20577"/>
          <ac:spMkLst>
            <pc:docMk/>
            <pc:sldMk cId="0" sldId="258"/>
            <ac:spMk id="16" creationId="{81438774-266F-4E70-941C-189544047815}"/>
          </ac:spMkLst>
        </pc:spChg>
        <pc:spChg chg="mod">
          <ac:chgData name="Paul Grange" userId="f02bfc13-7270-4c61-bdca-125fe12d99dd" providerId="ADAL" clId="{191DC6D4-D2E0-4B34-8FC7-8015DBA0CC5B}" dt="2020-10-28T10:09:12.811" v="2083" actId="14100"/>
          <ac:spMkLst>
            <pc:docMk/>
            <pc:sldMk cId="0" sldId="258"/>
            <ac:spMk id="17" creationId="{4D866C4C-B2F4-4CD0-8D57-7C461858B7C4}"/>
          </ac:spMkLst>
        </pc:spChg>
        <pc:spChg chg="mod">
          <ac:chgData name="Paul Grange" userId="f02bfc13-7270-4c61-bdca-125fe12d99dd" providerId="ADAL" clId="{191DC6D4-D2E0-4B34-8FC7-8015DBA0CC5B}" dt="2020-10-28T10:05:44.093" v="856" actId="20577"/>
          <ac:spMkLst>
            <pc:docMk/>
            <pc:sldMk cId="0" sldId="258"/>
            <ac:spMk id="104" creationId="{00000000-0000-0000-0000-000000000000}"/>
          </ac:spMkLst>
        </pc:spChg>
        <pc:spChg chg="mod">
          <ac:chgData name="Paul Grange" userId="f02bfc13-7270-4c61-bdca-125fe12d99dd" providerId="ADAL" clId="{191DC6D4-D2E0-4B34-8FC7-8015DBA0CC5B}" dt="2020-10-28T10:06:34.208" v="1121" actId="20577"/>
          <ac:spMkLst>
            <pc:docMk/>
            <pc:sldMk cId="0" sldId="258"/>
            <ac:spMk id="105" creationId="{00000000-0000-0000-0000-000000000000}"/>
          </ac:spMkLst>
        </pc:spChg>
        <pc:picChg chg="del">
          <ac:chgData name="Paul Grange" userId="f02bfc13-7270-4c61-bdca-125fe12d99dd" providerId="ADAL" clId="{191DC6D4-D2E0-4B34-8FC7-8015DBA0CC5B}" dt="2020-10-28T10:05:41.730" v="851" actId="478"/>
          <ac:picMkLst>
            <pc:docMk/>
            <pc:sldMk cId="0" sldId="258"/>
            <ac:picMk id="3" creationId="{A93CB1DF-B39D-4E3D-BC6A-B3934CB23A68}"/>
          </ac:picMkLst>
        </pc:picChg>
        <pc:picChg chg="add del mod">
          <ac:chgData name="Paul Grange" userId="f02bfc13-7270-4c61-bdca-125fe12d99dd" providerId="ADAL" clId="{191DC6D4-D2E0-4B34-8FC7-8015DBA0CC5B}" dt="2020-10-28T10:09:46.663" v="2104" actId="478"/>
          <ac:picMkLst>
            <pc:docMk/>
            <pc:sldMk cId="0" sldId="258"/>
            <ac:picMk id="4" creationId="{6DC15687-B2F9-49F8-B8EA-571DA3D2EBAF}"/>
          </ac:picMkLst>
        </pc:picChg>
        <pc:picChg chg="add mod">
          <ac:chgData name="Paul Grange" userId="f02bfc13-7270-4c61-bdca-125fe12d99dd" providerId="ADAL" clId="{191DC6D4-D2E0-4B34-8FC7-8015DBA0CC5B}" dt="2020-10-28T10:12:05.436" v="2108" actId="1076"/>
          <ac:picMkLst>
            <pc:docMk/>
            <pc:sldMk cId="0" sldId="258"/>
            <ac:picMk id="5" creationId="{6031048D-BAD3-4DB8-BC25-FD975E7DEE6C}"/>
          </ac:picMkLst>
        </pc:picChg>
        <pc:picChg chg="del">
          <ac:chgData name="Paul Grange" userId="f02bfc13-7270-4c61-bdca-125fe12d99dd" providerId="ADAL" clId="{191DC6D4-D2E0-4B34-8FC7-8015DBA0CC5B}" dt="2020-10-28T10:05:48.234" v="860" actId="478"/>
          <ac:picMkLst>
            <pc:docMk/>
            <pc:sldMk cId="0" sldId="258"/>
            <ac:picMk id="7" creationId="{12D43EA2-FB7D-4FF2-B37C-C9DF0B0AF015}"/>
          </ac:picMkLst>
        </pc:picChg>
        <pc:picChg chg="add mod">
          <ac:chgData name="Paul Grange" userId="f02bfc13-7270-4c61-bdca-125fe12d99dd" providerId="ADAL" clId="{191DC6D4-D2E0-4B34-8FC7-8015DBA0CC5B}" dt="2020-10-28T10:14:37.867" v="2122" actId="1076"/>
          <ac:picMkLst>
            <pc:docMk/>
            <pc:sldMk cId="0" sldId="258"/>
            <ac:picMk id="8" creationId="{0BD159B7-CE0D-4744-8747-AF335534734F}"/>
          </ac:picMkLst>
        </pc:picChg>
        <pc:picChg chg="del">
          <ac:chgData name="Paul Grange" userId="f02bfc13-7270-4c61-bdca-125fe12d99dd" providerId="ADAL" clId="{191DC6D4-D2E0-4B34-8FC7-8015DBA0CC5B}" dt="2020-10-28T10:09:14.108" v="2084" actId="478"/>
          <ac:picMkLst>
            <pc:docMk/>
            <pc:sldMk cId="0" sldId="258"/>
            <ac:picMk id="12" creationId="{65A6A145-F864-4884-B88D-74A29A5B632B}"/>
          </ac:picMkLst>
        </pc:picChg>
        <pc:picChg chg="add mod">
          <ac:chgData name="Paul Grange" userId="f02bfc13-7270-4c61-bdca-125fe12d99dd" providerId="ADAL" clId="{191DC6D4-D2E0-4B34-8FC7-8015DBA0CC5B}" dt="2020-10-28T10:14:36.147" v="2121" actId="1076"/>
          <ac:picMkLst>
            <pc:docMk/>
            <pc:sldMk cId="0" sldId="258"/>
            <ac:picMk id="15" creationId="{8122EDC9-0BAC-41FF-B9FC-A9198BABF581}"/>
          </ac:picMkLst>
        </pc:picChg>
        <pc:picChg chg="add mod">
          <ac:chgData name="Paul Grange" userId="f02bfc13-7270-4c61-bdca-125fe12d99dd" providerId="ADAL" clId="{191DC6D4-D2E0-4B34-8FC7-8015DBA0CC5B}" dt="2020-10-28T10:14:34.463" v="2120" actId="1076"/>
          <ac:picMkLst>
            <pc:docMk/>
            <pc:sldMk cId="0" sldId="258"/>
            <ac:picMk id="19" creationId="{F8E64F9F-39EA-4553-83E2-7ED5E90BA189}"/>
          </ac:picMkLst>
        </pc:picChg>
        <pc:picChg chg="del">
          <ac:chgData name="Paul Grange" userId="f02bfc13-7270-4c61-bdca-125fe12d99dd" providerId="ADAL" clId="{191DC6D4-D2E0-4B34-8FC7-8015DBA0CC5B}" dt="2020-10-28T10:05:47.680" v="859" actId="478"/>
          <ac:picMkLst>
            <pc:docMk/>
            <pc:sldMk cId="0" sldId="258"/>
            <ac:picMk id="20" creationId="{D4CD4245-F288-40EC-BB17-C17E9B62722A}"/>
          </ac:picMkLst>
        </pc:picChg>
        <pc:picChg chg="del">
          <ac:chgData name="Paul Grange" userId="f02bfc13-7270-4c61-bdca-125fe12d99dd" providerId="ADAL" clId="{191DC6D4-D2E0-4B34-8FC7-8015DBA0CC5B}" dt="2020-10-28T10:05:46.259" v="857" actId="478"/>
          <ac:picMkLst>
            <pc:docMk/>
            <pc:sldMk cId="0" sldId="258"/>
            <ac:picMk id="22" creationId="{D397F51A-FE38-4ED8-8C1E-2CA4323A29C8}"/>
          </ac:picMkLst>
        </pc:picChg>
        <pc:picChg chg="add mod">
          <ac:chgData name="Paul Grange" userId="f02bfc13-7270-4c61-bdca-125fe12d99dd" providerId="ADAL" clId="{191DC6D4-D2E0-4B34-8FC7-8015DBA0CC5B}" dt="2020-10-28T10:14:32.961" v="2119" actId="1076"/>
          <ac:picMkLst>
            <pc:docMk/>
            <pc:sldMk cId="0" sldId="258"/>
            <ac:picMk id="23" creationId="{ADC07A6C-EEE5-41F8-9F16-39B18A112E17}"/>
          </ac:picMkLst>
        </pc:picChg>
        <pc:picChg chg="del">
          <ac:chgData name="Paul Grange" userId="f02bfc13-7270-4c61-bdca-125fe12d99dd" providerId="ADAL" clId="{191DC6D4-D2E0-4B34-8FC7-8015DBA0CC5B}" dt="2020-10-28T10:05:47.044" v="858" actId="478"/>
          <ac:picMkLst>
            <pc:docMk/>
            <pc:sldMk cId="0" sldId="258"/>
            <ac:picMk id="24" creationId="{D2FEBA20-96D6-4C91-AB20-6CCF88C75D55}"/>
          </ac:picMkLst>
        </pc:picChg>
      </pc:sldChg>
      <pc:sldChg chg="addSp delSp modSp mod setBg modNotesTx">
        <pc:chgData name="Paul Grange" userId="f02bfc13-7270-4c61-bdca-125fe12d99dd" providerId="ADAL" clId="{191DC6D4-D2E0-4B34-8FC7-8015DBA0CC5B}" dt="2020-10-28T10:05:12.419" v="850" actId="20577"/>
        <pc:sldMkLst>
          <pc:docMk/>
          <pc:sldMk cId="3742333528" sldId="465"/>
        </pc:sldMkLst>
        <pc:spChg chg="mod">
          <ac:chgData name="Paul Grange" userId="f02bfc13-7270-4c61-bdca-125fe12d99dd" providerId="ADAL" clId="{191DC6D4-D2E0-4B34-8FC7-8015DBA0CC5B}" dt="2020-10-28T10:00:32.498" v="365" actId="26606"/>
          <ac:spMkLst>
            <pc:docMk/>
            <pc:sldMk cId="3742333528" sldId="465"/>
            <ac:spMk id="2" creationId="{D4F9787C-FD0B-4D44-B683-91735F9372C8}"/>
          </ac:spMkLst>
        </pc:spChg>
        <pc:spChg chg="mod">
          <ac:chgData name="Paul Grange" userId="f02bfc13-7270-4c61-bdca-125fe12d99dd" providerId="ADAL" clId="{191DC6D4-D2E0-4B34-8FC7-8015DBA0CC5B}" dt="2020-10-28T10:00:32.498" v="365" actId="26606"/>
          <ac:spMkLst>
            <pc:docMk/>
            <pc:sldMk cId="3742333528" sldId="465"/>
            <ac:spMk id="3" creationId="{BA0BD781-C196-4525-98EB-33BDCB36EC55}"/>
          </ac:spMkLst>
        </pc:spChg>
        <pc:spChg chg="mod">
          <ac:chgData name="Paul Grange" userId="f02bfc13-7270-4c61-bdca-125fe12d99dd" providerId="ADAL" clId="{191DC6D4-D2E0-4B34-8FC7-8015DBA0CC5B}" dt="2020-10-28T10:04:29.045" v="669" actId="20577"/>
          <ac:spMkLst>
            <pc:docMk/>
            <pc:sldMk cId="3742333528" sldId="465"/>
            <ac:spMk id="10" creationId="{A4D035D2-845D-4181-9720-05C4C0C7DEF4}"/>
          </ac:spMkLst>
        </pc:spChg>
        <pc:spChg chg="add mod ord">
          <ac:chgData name="Paul Grange" userId="f02bfc13-7270-4c61-bdca-125fe12d99dd" providerId="ADAL" clId="{191DC6D4-D2E0-4B34-8FC7-8015DBA0CC5B}" dt="2020-10-28T10:01:57.634" v="413" actId="14100"/>
          <ac:spMkLst>
            <pc:docMk/>
            <pc:sldMk cId="3742333528" sldId="465"/>
            <ac:spMk id="11" creationId="{75AA7148-8004-4B16-A3D4-AE521C879B79}"/>
          </ac:spMkLst>
        </pc:spChg>
        <pc:spChg chg="mod">
          <ac:chgData name="Paul Grange" userId="f02bfc13-7270-4c61-bdca-125fe12d99dd" providerId="ADAL" clId="{191DC6D4-D2E0-4B34-8FC7-8015DBA0CC5B}" dt="2020-10-28T10:05:12.419" v="850" actId="20577"/>
          <ac:spMkLst>
            <pc:docMk/>
            <pc:sldMk cId="3742333528" sldId="465"/>
            <ac:spMk id="12" creationId="{70380407-9F7F-4FC7-B36A-ADC69C380CE1}"/>
          </ac:spMkLst>
        </pc:spChg>
        <pc:spChg chg="add del">
          <ac:chgData name="Paul Grange" userId="f02bfc13-7270-4c61-bdca-125fe12d99dd" providerId="ADAL" clId="{191DC6D4-D2E0-4B34-8FC7-8015DBA0CC5B}" dt="2020-10-28T10:00:32.498" v="365" actId="26606"/>
          <ac:spMkLst>
            <pc:docMk/>
            <pc:sldMk cId="3742333528" sldId="465"/>
            <ac:spMk id="69" creationId="{0671A8AE-40A1-4631-A6B8-581AFF065482}"/>
          </ac:spMkLst>
        </pc:spChg>
        <pc:spChg chg="add del">
          <ac:chgData name="Paul Grange" userId="f02bfc13-7270-4c61-bdca-125fe12d99dd" providerId="ADAL" clId="{191DC6D4-D2E0-4B34-8FC7-8015DBA0CC5B}" dt="2020-10-28T10:00:32.498" v="365" actId="26606"/>
          <ac:spMkLst>
            <pc:docMk/>
            <pc:sldMk cId="3742333528" sldId="465"/>
            <ac:spMk id="71" creationId="{AB58EF07-17C2-48CF-ABB0-EEF1F17CB8F0}"/>
          </ac:spMkLst>
        </pc:spChg>
        <pc:spChg chg="add del">
          <ac:chgData name="Paul Grange" userId="f02bfc13-7270-4c61-bdca-125fe12d99dd" providerId="ADAL" clId="{191DC6D4-D2E0-4B34-8FC7-8015DBA0CC5B}" dt="2020-10-28T10:00:32.498" v="365" actId="26606"/>
          <ac:spMkLst>
            <pc:docMk/>
            <pc:sldMk cId="3742333528" sldId="465"/>
            <ac:spMk id="73" creationId="{AF2F604E-43BE-4DC3-B983-E071523364F8}"/>
          </ac:spMkLst>
        </pc:spChg>
        <pc:spChg chg="add del">
          <ac:chgData name="Paul Grange" userId="f02bfc13-7270-4c61-bdca-125fe12d99dd" providerId="ADAL" clId="{191DC6D4-D2E0-4B34-8FC7-8015DBA0CC5B}" dt="2020-10-28T10:00:32.498" v="365" actId="26606"/>
          <ac:spMkLst>
            <pc:docMk/>
            <pc:sldMk cId="3742333528" sldId="465"/>
            <ac:spMk id="75" creationId="{08C9B587-E65E-4B52-B37C-ABEBB6E87928}"/>
          </ac:spMkLst>
        </pc:spChg>
        <pc:spChg chg="add del">
          <ac:chgData name="Paul Grange" userId="f02bfc13-7270-4c61-bdca-125fe12d99dd" providerId="ADAL" clId="{191DC6D4-D2E0-4B34-8FC7-8015DBA0CC5B}" dt="2020-10-28T10:00:32.498" v="365" actId="26606"/>
          <ac:spMkLst>
            <pc:docMk/>
            <pc:sldMk cId="3742333528" sldId="465"/>
            <ac:spMk id="80" creationId="{432691CC-4AB8-48AF-B822-EBF7F4E9E6CD}"/>
          </ac:spMkLst>
        </pc:spChg>
        <pc:spChg chg="add del">
          <ac:chgData name="Paul Grange" userId="f02bfc13-7270-4c61-bdca-125fe12d99dd" providerId="ADAL" clId="{191DC6D4-D2E0-4B34-8FC7-8015DBA0CC5B}" dt="2020-10-28T10:00:32.498" v="365" actId="26606"/>
          <ac:spMkLst>
            <pc:docMk/>
            <pc:sldMk cId="3742333528" sldId="465"/>
            <ac:spMk id="82" creationId="{D6A8E1B4-B839-4C58-B08A-F0B09458080B}"/>
          </ac:spMkLst>
        </pc:spChg>
        <pc:spChg chg="del">
          <ac:chgData name="Paul Grange" userId="f02bfc13-7270-4c61-bdca-125fe12d99dd" providerId="ADAL" clId="{191DC6D4-D2E0-4B34-8FC7-8015DBA0CC5B}" dt="2020-10-28T09:59:58.363" v="358" actId="26606"/>
          <ac:spMkLst>
            <pc:docMk/>
            <pc:sldMk cId="3742333528" sldId="465"/>
            <ac:spMk id="192" creationId="{1DB7C82F-AB7E-4F0C-B829-FA1B9C415180}"/>
          </ac:spMkLst>
        </pc:spChg>
        <pc:picChg chg="del">
          <ac:chgData name="Paul Grange" userId="f02bfc13-7270-4c61-bdca-125fe12d99dd" providerId="ADAL" clId="{191DC6D4-D2E0-4B34-8FC7-8015DBA0CC5B}" dt="2020-10-28T09:59:10.868" v="356" actId="21"/>
          <ac:picMkLst>
            <pc:docMk/>
            <pc:sldMk cId="3742333528" sldId="465"/>
            <ac:picMk id="5" creationId="{3DA7E17B-8799-43F4-A766-0D5C17619550}"/>
          </ac:picMkLst>
        </pc:picChg>
        <pc:picChg chg="del">
          <ac:chgData name="Paul Grange" userId="f02bfc13-7270-4c61-bdca-125fe12d99dd" providerId="ADAL" clId="{191DC6D4-D2E0-4B34-8FC7-8015DBA0CC5B}" dt="2020-10-28T09:59:10.868" v="356" actId="21"/>
          <ac:picMkLst>
            <pc:docMk/>
            <pc:sldMk cId="3742333528" sldId="465"/>
            <ac:picMk id="6" creationId="{ED0A13EE-3142-4107-BE14-6DCD080D5766}"/>
          </ac:picMkLst>
        </pc:picChg>
        <pc:picChg chg="add mod ord">
          <ac:chgData name="Paul Grange" userId="f02bfc13-7270-4c61-bdca-125fe12d99dd" providerId="ADAL" clId="{191DC6D4-D2E0-4B34-8FC7-8015DBA0CC5B}" dt="2020-10-28T10:00:32.498" v="365" actId="26606"/>
          <ac:picMkLst>
            <pc:docMk/>
            <pc:sldMk cId="3742333528" sldId="465"/>
            <ac:picMk id="7" creationId="{96B589CE-431D-4FF1-819C-3A7ECC516D1E}"/>
          </ac:picMkLst>
        </pc:picChg>
        <pc:picChg chg="add mod ord">
          <ac:chgData name="Paul Grange" userId="f02bfc13-7270-4c61-bdca-125fe12d99dd" providerId="ADAL" clId="{191DC6D4-D2E0-4B34-8FC7-8015DBA0CC5B}" dt="2020-10-28T10:00:40.214" v="367" actId="1076"/>
          <ac:picMkLst>
            <pc:docMk/>
            <pc:sldMk cId="3742333528" sldId="465"/>
            <ac:picMk id="8" creationId="{46F97E2E-A995-4569-A395-D353CDCA965C}"/>
          </ac:picMkLst>
        </pc:picChg>
        <pc:picChg chg="add mod">
          <ac:chgData name="Paul Grange" userId="f02bfc13-7270-4c61-bdca-125fe12d99dd" providerId="ADAL" clId="{191DC6D4-D2E0-4B34-8FC7-8015DBA0CC5B}" dt="2020-10-28T10:00:32.498" v="365" actId="26606"/>
          <ac:picMkLst>
            <pc:docMk/>
            <pc:sldMk cId="3742333528" sldId="465"/>
            <ac:picMk id="9" creationId="{D602ABC9-3DD2-4733-905D-44BF9B2DD451}"/>
          </ac:picMkLst>
        </pc:picChg>
        <pc:picChg chg="del">
          <ac:chgData name="Paul Grange" userId="f02bfc13-7270-4c61-bdca-125fe12d99dd" providerId="ADAL" clId="{191DC6D4-D2E0-4B34-8FC7-8015DBA0CC5B}" dt="2020-10-28T09:53:24.475" v="36" actId="478"/>
          <ac:picMkLst>
            <pc:docMk/>
            <pc:sldMk cId="3742333528" sldId="465"/>
            <ac:picMk id="1028" creationId="{C86B06C8-0E5E-41E7-8C2D-275926840CF4}"/>
          </ac:picMkLst>
        </pc:picChg>
      </pc:sldChg>
      <pc:sldChg chg="addSp delSp modSp mod delAnim modAnim modNotesTx">
        <pc:chgData name="Paul Grange" userId="f02bfc13-7270-4c61-bdca-125fe12d99dd" providerId="ADAL" clId="{191DC6D4-D2E0-4B34-8FC7-8015DBA0CC5B}" dt="2020-10-28T10:39:37.977" v="2312" actId="20577"/>
        <pc:sldMkLst>
          <pc:docMk/>
          <pc:sldMk cId="1893389398" sldId="472"/>
        </pc:sldMkLst>
        <pc:spChg chg="mod">
          <ac:chgData name="Paul Grange" userId="f02bfc13-7270-4c61-bdca-125fe12d99dd" providerId="ADAL" clId="{191DC6D4-D2E0-4B34-8FC7-8015DBA0CC5B}" dt="2020-10-28T10:39:37.977" v="2312" actId="20577"/>
          <ac:spMkLst>
            <pc:docMk/>
            <pc:sldMk cId="1893389398" sldId="472"/>
            <ac:spMk id="2" creationId="{00000000-0000-0000-0000-000000000000}"/>
          </ac:spMkLst>
        </pc:spChg>
        <pc:spChg chg="mod">
          <ac:chgData name="Paul Grange" userId="f02bfc13-7270-4c61-bdca-125fe12d99dd" providerId="ADAL" clId="{191DC6D4-D2E0-4B34-8FC7-8015DBA0CC5B}" dt="2020-10-28T10:38:11.310" v="2233" actId="1076"/>
          <ac:spMkLst>
            <pc:docMk/>
            <pc:sldMk cId="1893389398" sldId="472"/>
            <ac:spMk id="5" creationId="{00000000-0000-0000-0000-000000000000}"/>
          </ac:spMkLst>
        </pc:spChg>
        <pc:spChg chg="add del mod">
          <ac:chgData name="Paul Grange" userId="f02bfc13-7270-4c61-bdca-125fe12d99dd" providerId="ADAL" clId="{191DC6D4-D2E0-4B34-8FC7-8015DBA0CC5B}" dt="2020-10-28T10:38:00.016" v="2231" actId="20577"/>
          <ac:spMkLst>
            <pc:docMk/>
            <pc:sldMk cId="1893389398" sldId="472"/>
            <ac:spMk id="17" creationId="{00000000-0000-0000-0000-000000000000}"/>
          </ac:spMkLst>
        </pc:spChg>
        <pc:picChg chg="add mod">
          <ac:chgData name="Paul Grange" userId="f02bfc13-7270-4c61-bdca-125fe12d99dd" providerId="ADAL" clId="{191DC6D4-D2E0-4B34-8FC7-8015DBA0CC5B}" dt="2020-10-28T10:39:27.106" v="2276" actId="1076"/>
          <ac:picMkLst>
            <pc:docMk/>
            <pc:sldMk cId="1893389398" sldId="472"/>
            <ac:picMk id="3" creationId="{27D4F81C-F974-4654-A889-B6E864324945}"/>
          </ac:picMkLst>
        </pc:picChg>
        <pc:picChg chg="del">
          <ac:chgData name="Paul Grange" userId="f02bfc13-7270-4c61-bdca-125fe12d99dd" providerId="ADAL" clId="{191DC6D4-D2E0-4B34-8FC7-8015DBA0CC5B}" dt="2020-10-28T10:15:34.421" v="2191" actId="478"/>
          <ac:picMkLst>
            <pc:docMk/>
            <pc:sldMk cId="1893389398" sldId="472"/>
            <ac:picMk id="4" creationId="{2B162E6B-B519-441B-B323-95A6458FD4FC}"/>
          </ac:picMkLst>
        </pc:picChg>
        <pc:picChg chg="del">
          <ac:chgData name="Paul Grange" userId="f02bfc13-7270-4c61-bdca-125fe12d99dd" providerId="ADAL" clId="{191DC6D4-D2E0-4B34-8FC7-8015DBA0CC5B}" dt="2020-10-28T10:15:53.421" v="2215" actId="478"/>
          <ac:picMkLst>
            <pc:docMk/>
            <pc:sldMk cId="1893389398" sldId="472"/>
            <ac:picMk id="8" creationId="{F1B2F6E5-F06A-4102-A73E-63DE217407E0}"/>
          </ac:picMkLst>
        </pc:picChg>
      </pc:sldChg>
      <pc:sldChg chg="addSp delSp modSp mod">
        <pc:chgData name="Paul Grange" userId="f02bfc13-7270-4c61-bdca-125fe12d99dd" providerId="ADAL" clId="{191DC6D4-D2E0-4B34-8FC7-8015DBA0CC5B}" dt="2020-10-28T10:40:32.543" v="2315" actId="478"/>
        <pc:sldMkLst>
          <pc:docMk/>
          <pc:sldMk cId="2586772704" sldId="485"/>
        </pc:sldMkLst>
        <pc:spChg chg="mod">
          <ac:chgData name="Paul Grange" userId="f02bfc13-7270-4c61-bdca-125fe12d99dd" providerId="ADAL" clId="{191DC6D4-D2E0-4B34-8FC7-8015DBA0CC5B}" dt="2020-10-28T10:40:25.700" v="2313" actId="1076"/>
          <ac:spMkLst>
            <pc:docMk/>
            <pc:sldMk cId="2586772704" sldId="485"/>
            <ac:spMk id="67" creationId="{20806FFC-245D-4E3E-B89E-36CAD3D56D40}"/>
          </ac:spMkLst>
        </pc:spChg>
        <pc:picChg chg="add del">
          <ac:chgData name="Paul Grange" userId="f02bfc13-7270-4c61-bdca-125fe12d99dd" providerId="ADAL" clId="{191DC6D4-D2E0-4B34-8FC7-8015DBA0CC5B}" dt="2020-10-28T10:40:32.543" v="2315" actId="478"/>
          <ac:picMkLst>
            <pc:docMk/>
            <pc:sldMk cId="2586772704" sldId="485"/>
            <ac:picMk id="5" creationId="{F0D7CB48-7205-49CE-93ED-D7B086F1DF74}"/>
          </ac:picMkLst>
        </pc:picChg>
      </pc:sldChg>
      <pc:sldChg chg="addSp delSp modSp mod">
        <pc:chgData name="Paul Grange" userId="f02bfc13-7270-4c61-bdca-125fe12d99dd" providerId="ADAL" clId="{191DC6D4-D2E0-4B34-8FC7-8015DBA0CC5B}" dt="2020-10-28T10:15:27.338" v="2190" actId="1076"/>
        <pc:sldMkLst>
          <pc:docMk/>
          <pc:sldMk cId="71948059" sldId="487"/>
        </pc:sldMkLst>
        <pc:spChg chg="mod">
          <ac:chgData name="Paul Grange" userId="f02bfc13-7270-4c61-bdca-125fe12d99dd" providerId="ADAL" clId="{191DC6D4-D2E0-4B34-8FC7-8015DBA0CC5B}" dt="2020-10-28T10:14:46.518" v="2127" actId="20577"/>
          <ac:spMkLst>
            <pc:docMk/>
            <pc:sldMk cId="71948059" sldId="487"/>
            <ac:spMk id="2" creationId="{15FB4B01-9511-4399-A727-BFFDBC8B86AC}"/>
          </ac:spMkLst>
        </pc:spChg>
        <pc:spChg chg="mod">
          <ac:chgData name="Paul Grange" userId="f02bfc13-7270-4c61-bdca-125fe12d99dd" providerId="ADAL" clId="{191DC6D4-D2E0-4B34-8FC7-8015DBA0CC5B}" dt="2020-10-28T10:15:27.338" v="2190" actId="1076"/>
          <ac:spMkLst>
            <pc:docMk/>
            <pc:sldMk cId="71948059" sldId="487"/>
            <ac:spMk id="39" creationId="{554D1402-359A-43BF-AD46-EF0C558EC353}"/>
          </ac:spMkLst>
        </pc:spChg>
        <pc:picChg chg="del">
          <ac:chgData name="Paul Grange" userId="f02bfc13-7270-4c61-bdca-125fe12d99dd" providerId="ADAL" clId="{191DC6D4-D2E0-4B34-8FC7-8015DBA0CC5B}" dt="2020-10-28T10:14:49.414" v="2128" actId="478"/>
          <ac:picMkLst>
            <pc:docMk/>
            <pc:sldMk cId="71948059" sldId="487"/>
            <ac:picMk id="4" creationId="{20BE093B-52FD-4AED-87D0-DB01151AD97B}"/>
          </ac:picMkLst>
        </pc:picChg>
        <pc:picChg chg="add mod">
          <ac:chgData name="Paul Grange" userId="f02bfc13-7270-4c61-bdca-125fe12d99dd" providerId="ADAL" clId="{191DC6D4-D2E0-4B34-8FC7-8015DBA0CC5B}" dt="2020-10-28T10:15:22.479" v="2187" actId="1076"/>
          <ac:picMkLst>
            <pc:docMk/>
            <pc:sldMk cId="71948059" sldId="487"/>
            <ac:picMk id="5" creationId="{0A6EE165-409B-4564-9F7E-54F876CFC5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62F45-B1CD-4F6B-B995-D85F1926D273}"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05FD7-8069-4990-82C9-37B5C4B1DA13}" type="slidenum">
              <a:rPr lang="en-US" smtClean="0"/>
              <a:t>‹#›</a:t>
            </a:fld>
            <a:endParaRPr lang="en-US"/>
          </a:p>
        </p:txBody>
      </p:sp>
    </p:spTree>
    <p:extLst>
      <p:ext uri="{BB962C8B-B14F-4D97-AF65-F5344CB8AC3E}">
        <p14:creationId xmlns:p14="http://schemas.microsoft.com/office/powerpoint/2010/main" val="204636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was taken during the battle of Jutland so isn’t strictly speaking to with the blockade – but it’s a good picture that gets across the idea of a string of ships – in reality the blockading ships would never have been this close together.</a:t>
            </a:r>
          </a:p>
        </p:txBody>
      </p:sp>
      <p:sp>
        <p:nvSpPr>
          <p:cNvPr id="4" name="Slide Number Placeholder 3"/>
          <p:cNvSpPr>
            <a:spLocks noGrp="1"/>
          </p:cNvSpPr>
          <p:nvPr>
            <p:ph type="sldNum" sz="quarter" idx="5"/>
          </p:nvPr>
        </p:nvSpPr>
        <p:spPr/>
        <p:txBody>
          <a:bodyPr/>
          <a:lstStyle/>
          <a:p>
            <a:fld id="{E9705FD7-8069-4990-82C9-37B5C4B1DA13}" type="slidenum">
              <a:rPr lang="en-US" smtClean="0"/>
              <a:t>1</a:t>
            </a:fld>
            <a:endParaRPr lang="en-US"/>
          </a:p>
        </p:txBody>
      </p:sp>
    </p:spTree>
    <p:extLst>
      <p:ext uri="{BB962C8B-B14F-4D97-AF65-F5344CB8AC3E}">
        <p14:creationId xmlns:p14="http://schemas.microsoft.com/office/powerpoint/2010/main" val="406450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link is broken search for: </a:t>
            </a:r>
            <a:r>
              <a:rPr lang="en-US" b="0" i="0" dirty="0">
                <a:effectLst/>
                <a:latin typeface="Roboto"/>
              </a:rPr>
              <a:t>The British Naval Blockade of Germany I THE GREAT WAR Special</a:t>
            </a:r>
          </a:p>
          <a:p>
            <a:pPr lvl="0">
              <a:spcBef>
                <a:spcPts val="0"/>
              </a:spcBef>
              <a:buNone/>
            </a:pPr>
            <a:endParaRPr lang="en-US" dirty="0"/>
          </a:p>
        </p:txBody>
      </p:sp>
    </p:spTree>
    <p:extLst>
      <p:ext uri="{BB962C8B-B14F-4D97-AF65-F5344CB8AC3E}">
        <p14:creationId xmlns:p14="http://schemas.microsoft.com/office/powerpoint/2010/main" val="211463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shorter and more accessible text can be found here: https://www.bbc.co.uk/bitesize/guides/zx33p39/revision/1 </a:t>
            </a:r>
          </a:p>
        </p:txBody>
      </p:sp>
      <p:sp>
        <p:nvSpPr>
          <p:cNvPr id="4" name="Slide Number Placeholder 3"/>
          <p:cNvSpPr>
            <a:spLocks noGrp="1"/>
          </p:cNvSpPr>
          <p:nvPr>
            <p:ph type="sldNum" sz="quarter" idx="5"/>
          </p:nvPr>
        </p:nvSpPr>
        <p:spPr/>
        <p:txBody>
          <a:bodyPr/>
          <a:lstStyle/>
          <a:p>
            <a:fld id="{E9705FD7-8069-4990-82C9-37B5C4B1DA13}" type="slidenum">
              <a:rPr lang="en-US" smtClean="0"/>
              <a:t>8</a:t>
            </a:fld>
            <a:endParaRPr lang="en-US"/>
          </a:p>
        </p:txBody>
      </p:sp>
    </p:spTree>
    <p:extLst>
      <p:ext uri="{BB962C8B-B14F-4D97-AF65-F5344CB8AC3E}">
        <p14:creationId xmlns:p14="http://schemas.microsoft.com/office/powerpoint/2010/main" val="289019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76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3FBE-FB04-4C85-80F8-2C15DD4A3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3FC6B-41EE-4904-AC9B-65786999E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0BBB9E-E324-4292-A263-F7F8B13DFB16}"/>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5" name="Footer Placeholder 4">
            <a:extLst>
              <a:ext uri="{FF2B5EF4-FFF2-40B4-BE49-F238E27FC236}">
                <a16:creationId xmlns:a16="http://schemas.microsoft.com/office/drawing/2014/main" id="{366384C3-A95A-40EF-B82B-2E5F21B23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7F642-1A6C-48C4-A143-461562038C5A}"/>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91545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8737-6411-4E8F-9A3B-2CA2849D77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E3D52-CA68-42DD-9B3F-8BB6BAAB3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D72F7-0A3D-46EF-9873-F34FD3284BFC}"/>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5" name="Footer Placeholder 4">
            <a:extLst>
              <a:ext uri="{FF2B5EF4-FFF2-40B4-BE49-F238E27FC236}">
                <a16:creationId xmlns:a16="http://schemas.microsoft.com/office/drawing/2014/main" id="{8ADDC708-A0A7-4F60-9EB8-BA89D8FCB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30C9E-7794-4DC8-8CDB-B8504EB82814}"/>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70091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655A0-B109-4350-8BCB-954195ADC2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B1436-0827-4C2D-926C-9C23A6515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A6856-452F-4B88-9484-4302E4B51269}"/>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5" name="Footer Placeholder 4">
            <a:extLst>
              <a:ext uri="{FF2B5EF4-FFF2-40B4-BE49-F238E27FC236}">
                <a16:creationId xmlns:a16="http://schemas.microsoft.com/office/drawing/2014/main" id="{AE14E2B7-D700-441A-A82B-623D935DC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23709-8F2C-468C-B3AE-6BA54D3BA236}"/>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42430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flipH="1">
            <a:off x="6025267" y="-4481167"/>
            <a:ext cx="150800" cy="122016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28" name="Shape 28"/>
          <p:cNvSpPr/>
          <p:nvPr/>
        </p:nvSpPr>
        <p:spPr>
          <a:xfrm>
            <a:off x="-9500" y="1695033"/>
            <a:ext cx="12201600" cy="51628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body" idx="1"/>
          </p:nvPr>
        </p:nvSpPr>
        <p:spPr>
          <a:xfrm>
            <a:off x="2463033" y="2272800"/>
            <a:ext cx="7266000" cy="3619600"/>
          </a:xfrm>
          <a:prstGeom prst="rect">
            <a:avLst/>
          </a:prstGeom>
        </p:spPr>
        <p:txBody>
          <a:bodyPr lIns="91425" tIns="91425" rIns="91425" bIns="91425" anchor="t" anchorCtr="0"/>
          <a:lstStyle>
            <a:lvl1pPr lvl="0" algn="ctr" rtl="0">
              <a:spcBef>
                <a:spcPts val="0"/>
              </a:spcBef>
              <a:buSzPct val="100000"/>
              <a:buFont typeface="Georgia"/>
              <a:defRPr sz="3200" i="1">
                <a:latin typeface="Georgia"/>
                <a:ea typeface="Georgia"/>
                <a:cs typeface="Georgia"/>
                <a:sym typeface="Georgia"/>
              </a:defRPr>
            </a:lvl1pPr>
            <a:lvl2pPr lvl="1" algn="ctr" rtl="0">
              <a:spcBef>
                <a:spcPts val="0"/>
              </a:spcBef>
              <a:buSzPct val="100000"/>
              <a:buFont typeface="Georgia"/>
              <a:defRPr sz="3200" i="1">
                <a:latin typeface="Georgia"/>
                <a:ea typeface="Georgia"/>
                <a:cs typeface="Georgia"/>
                <a:sym typeface="Georgia"/>
              </a:defRPr>
            </a:lvl2pPr>
            <a:lvl3pPr lvl="2" algn="ctr" rtl="0">
              <a:spcBef>
                <a:spcPts val="0"/>
              </a:spcBef>
              <a:buSzPct val="100000"/>
              <a:buFont typeface="Georgia"/>
              <a:defRPr sz="3200" i="1">
                <a:latin typeface="Georgia"/>
                <a:ea typeface="Georgia"/>
                <a:cs typeface="Georgia"/>
                <a:sym typeface="Georgia"/>
              </a:defRPr>
            </a:lvl3pPr>
            <a:lvl4pPr lvl="3" algn="ctr" rtl="0">
              <a:spcBef>
                <a:spcPts val="0"/>
              </a:spcBef>
              <a:buSzPct val="100000"/>
              <a:buFont typeface="Georgia"/>
              <a:defRPr sz="3200" i="1">
                <a:latin typeface="Georgia"/>
                <a:ea typeface="Georgia"/>
                <a:cs typeface="Georgia"/>
                <a:sym typeface="Georgia"/>
              </a:defRPr>
            </a:lvl4pPr>
            <a:lvl5pPr lvl="4" algn="ctr" rtl="0">
              <a:spcBef>
                <a:spcPts val="0"/>
              </a:spcBef>
              <a:buSzPct val="100000"/>
              <a:buFont typeface="Georgia"/>
              <a:defRPr sz="3200" i="1">
                <a:latin typeface="Georgia"/>
                <a:ea typeface="Georgia"/>
                <a:cs typeface="Georgia"/>
                <a:sym typeface="Georgia"/>
              </a:defRPr>
            </a:lvl5pPr>
            <a:lvl6pPr lvl="5" algn="ctr" rtl="0">
              <a:spcBef>
                <a:spcPts val="0"/>
              </a:spcBef>
              <a:buSzPct val="100000"/>
              <a:buFont typeface="Georgia"/>
              <a:defRPr sz="3200" i="1">
                <a:latin typeface="Georgia"/>
                <a:ea typeface="Georgia"/>
                <a:cs typeface="Georgia"/>
                <a:sym typeface="Georgia"/>
              </a:defRPr>
            </a:lvl6pPr>
            <a:lvl7pPr lvl="6" algn="ctr" rtl="0">
              <a:spcBef>
                <a:spcPts val="0"/>
              </a:spcBef>
              <a:buSzPct val="100000"/>
              <a:buFont typeface="Georgia"/>
              <a:defRPr sz="3200" i="1">
                <a:latin typeface="Georgia"/>
                <a:ea typeface="Georgia"/>
                <a:cs typeface="Georgia"/>
                <a:sym typeface="Georgia"/>
              </a:defRPr>
            </a:lvl7pPr>
            <a:lvl8pPr lvl="7" algn="ctr" rtl="0">
              <a:spcBef>
                <a:spcPts val="0"/>
              </a:spcBef>
              <a:buSzPct val="100000"/>
              <a:buFont typeface="Georgia"/>
              <a:defRPr sz="3200" i="1">
                <a:latin typeface="Georgia"/>
                <a:ea typeface="Georgia"/>
                <a:cs typeface="Georgia"/>
                <a:sym typeface="Georgia"/>
              </a:defRPr>
            </a:lvl8pPr>
            <a:lvl9pPr lvl="8" algn="ctr">
              <a:spcBef>
                <a:spcPts val="0"/>
              </a:spcBef>
              <a:buSzPct val="100000"/>
              <a:buFont typeface="Georgia"/>
              <a:defRPr sz="3200" i="1">
                <a:latin typeface="Georgia"/>
                <a:ea typeface="Georgia"/>
                <a:cs typeface="Georgia"/>
                <a:sym typeface="Georgia"/>
              </a:defRPr>
            </a:lvl9pPr>
          </a:lstStyle>
          <a:p>
            <a:endParaRPr/>
          </a:p>
        </p:txBody>
      </p:sp>
      <p:sp>
        <p:nvSpPr>
          <p:cNvPr id="30" name="Shape 30"/>
          <p:cNvSpPr txBox="1"/>
          <p:nvPr/>
        </p:nvSpPr>
        <p:spPr>
          <a:xfrm>
            <a:off x="4791200" y="303632"/>
            <a:ext cx="2609600" cy="871600"/>
          </a:xfrm>
          <a:prstGeom prst="rect">
            <a:avLst/>
          </a:prstGeom>
          <a:noFill/>
          <a:ln>
            <a:noFill/>
          </a:ln>
        </p:spPr>
        <p:txBody>
          <a:bodyPr lIns="121900" tIns="121900" rIns="121900" bIns="121900" anchor="t" anchorCtr="0">
            <a:noAutofit/>
          </a:bodyPr>
          <a:lstStyle/>
          <a:p>
            <a:pPr lvl="0" algn="ctr">
              <a:spcBef>
                <a:spcPts val="0"/>
              </a:spcBef>
              <a:buNone/>
            </a:pPr>
            <a:r>
              <a:rPr lang="en" sz="9600">
                <a:solidFill>
                  <a:srgbClr val="FFFFFF"/>
                </a:solidFill>
                <a:latin typeface="Nunito Sans"/>
                <a:ea typeface="Nunito Sans"/>
                <a:cs typeface="Nunito Sans"/>
                <a:sym typeface="Nunito Sans"/>
              </a:rPr>
              <a:t>“</a:t>
            </a:r>
          </a:p>
        </p:txBody>
      </p:sp>
      <p:sp>
        <p:nvSpPr>
          <p:cNvPr id="31" name="Shape 31"/>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20577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2 columns with intro text">
    <p:spTree>
      <p:nvGrpSpPr>
        <p:cNvPr id="1" name="Shape 45"/>
        <p:cNvGrpSpPr/>
        <p:nvPr/>
      </p:nvGrpSpPr>
      <p:grpSpPr>
        <a:xfrm>
          <a:off x="0" y="0"/>
          <a:ext cx="0" cy="0"/>
          <a:chOff x="0" y="0"/>
          <a:chExt cx="0" cy="0"/>
        </a:xfrm>
      </p:grpSpPr>
      <p:sp>
        <p:nvSpPr>
          <p:cNvPr id="46" name="Shape 46"/>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47" name="Shape 47"/>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8" name="Shape 48"/>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120833" y="767333"/>
            <a:ext cx="7461600" cy="1610400"/>
          </a:xfrm>
          <a:prstGeom prst="rect">
            <a:avLst/>
          </a:prstGeom>
        </p:spPr>
        <p:txBody>
          <a:bodyPr lIns="91425" tIns="91425" rIns="91425" bIns="91425" anchor="t" anchorCtr="0"/>
          <a:lstStyle>
            <a:lvl1pPr lvl="0" rtl="0">
              <a:spcBef>
                <a:spcPts val="0"/>
              </a:spcBef>
              <a:buClr>
                <a:srgbClr val="F67031"/>
              </a:buClr>
              <a:buSzPct val="100000"/>
              <a:buFont typeface="Georgia"/>
              <a:defRPr sz="2133" i="1">
                <a:solidFill>
                  <a:srgbClr val="F67031"/>
                </a:solidFill>
                <a:latin typeface="Georgia"/>
                <a:ea typeface="Georgia"/>
                <a:cs typeface="Georgia"/>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endParaRPr/>
          </a:p>
        </p:txBody>
      </p:sp>
      <p:sp>
        <p:nvSpPr>
          <p:cNvPr id="50" name="Shape 50"/>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51" name="Shape 51"/>
          <p:cNvSpPr txBox="1">
            <a:spLocks noGrp="1"/>
          </p:cNvSpPr>
          <p:nvPr>
            <p:ph type="body" idx="2"/>
          </p:nvPr>
        </p:nvSpPr>
        <p:spPr>
          <a:xfrm>
            <a:off x="4120833" y="2672433"/>
            <a:ext cx="3636000" cy="3402800"/>
          </a:xfrm>
          <a:prstGeom prst="rect">
            <a:avLst/>
          </a:prstGeom>
        </p:spPr>
        <p:txBody>
          <a:bodyPr lIns="91425" tIns="91425" rIns="91425" bIns="91425" anchor="t" anchorCtr="0"/>
          <a:lstStyle>
            <a:lvl1pPr lvl="0" rtl="0">
              <a:spcBef>
                <a:spcPts val="0"/>
              </a:spcBef>
              <a:buSzPct val="100000"/>
              <a:defRPr sz="1467"/>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endParaRPr/>
          </a:p>
        </p:txBody>
      </p:sp>
      <p:sp>
        <p:nvSpPr>
          <p:cNvPr id="52" name="Shape 52"/>
          <p:cNvSpPr txBox="1">
            <a:spLocks noGrp="1"/>
          </p:cNvSpPr>
          <p:nvPr>
            <p:ph type="body" idx="3"/>
          </p:nvPr>
        </p:nvSpPr>
        <p:spPr>
          <a:xfrm>
            <a:off x="7946325" y="2672433"/>
            <a:ext cx="3636000" cy="3402800"/>
          </a:xfrm>
          <a:prstGeom prst="rect">
            <a:avLst/>
          </a:prstGeom>
        </p:spPr>
        <p:txBody>
          <a:bodyPr lIns="91425" tIns="91425" rIns="91425" bIns="91425" anchor="t" anchorCtr="0"/>
          <a:lstStyle>
            <a:lvl1pPr lvl="0" rtl="0">
              <a:spcBef>
                <a:spcPts val="0"/>
              </a:spcBef>
              <a:buSzPct val="100000"/>
              <a:defRPr sz="1467"/>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endParaRPr/>
          </a:p>
        </p:txBody>
      </p:sp>
    </p:spTree>
    <p:extLst>
      <p:ext uri="{BB962C8B-B14F-4D97-AF65-F5344CB8AC3E}">
        <p14:creationId xmlns:p14="http://schemas.microsoft.com/office/powerpoint/2010/main" val="167876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388A-590C-7D2F-1D52-4F3942FA07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6356F3-5C82-BF38-07B2-F93EC7B2F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BE66D4-C926-9026-20D0-FE628891CD31}"/>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5" name="Footer Placeholder 4">
            <a:extLst>
              <a:ext uri="{FF2B5EF4-FFF2-40B4-BE49-F238E27FC236}">
                <a16:creationId xmlns:a16="http://schemas.microsoft.com/office/drawing/2014/main" id="{2CC2B10C-269D-3834-8E48-1AF108609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3F1E-CB85-64F3-889B-CAD4C83B44E0}"/>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337169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DC20-AEB2-461B-5153-D058271C77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827874-1DB1-1938-82E7-756023F2E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08DED-6633-4EB7-49DF-64E4CDBB1E4D}"/>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5" name="Footer Placeholder 4">
            <a:extLst>
              <a:ext uri="{FF2B5EF4-FFF2-40B4-BE49-F238E27FC236}">
                <a16:creationId xmlns:a16="http://schemas.microsoft.com/office/drawing/2014/main" id="{98C1929E-B007-B24F-CB30-B2290B363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561321-D689-8904-997B-1A3A4C37E0E6}"/>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397608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E09A-67F4-56AD-2C5F-A256B0988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9D6B2-3B90-80D3-136E-7D4423684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AAFBB-9CBC-38E7-0F73-20FC356210C6}"/>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5" name="Footer Placeholder 4">
            <a:extLst>
              <a:ext uri="{FF2B5EF4-FFF2-40B4-BE49-F238E27FC236}">
                <a16:creationId xmlns:a16="http://schemas.microsoft.com/office/drawing/2014/main" id="{85DE668B-BCB8-FE6B-6A39-E3A61E76A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8A7A7-2374-C956-C58B-F64A434F76C1}"/>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354461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7DD0-0E03-B85E-4981-2BBCD04E15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98DE17-18AA-B78F-F000-376268299A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1F0466-4EA8-2292-0513-F32519AA1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179FC5-F88C-467C-B583-15F91989B193}"/>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6" name="Footer Placeholder 5">
            <a:extLst>
              <a:ext uri="{FF2B5EF4-FFF2-40B4-BE49-F238E27FC236}">
                <a16:creationId xmlns:a16="http://schemas.microsoft.com/office/drawing/2014/main" id="{1F72D031-8AF6-11B6-5CE9-D8CF8A096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3DD8FC-67AB-B74C-E1E9-B8B52A7DC5CD}"/>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12550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0837-1FE8-B00B-6649-D566785D0E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A3394-3AEF-472F-149D-E98E33ED0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54CE2-709E-60A0-B110-50DA83C9BE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6C2C7B-36BF-8AAF-757D-5762F3A58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18497-4A3E-191D-B25E-7FBB01FEFB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975800-2DCF-5E04-E99F-E1BEACE3EB06}"/>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8" name="Footer Placeholder 7">
            <a:extLst>
              <a:ext uri="{FF2B5EF4-FFF2-40B4-BE49-F238E27FC236}">
                <a16:creationId xmlns:a16="http://schemas.microsoft.com/office/drawing/2014/main" id="{D159C269-6F9E-8FBD-4D1D-CE04BE5B6A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2839C4-15C5-DEC9-922F-412B7A1C2379}"/>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397320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C9E3-239D-E4E3-178C-4C6AD45831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3F5334-37F7-E37D-7B89-92821A0DBD16}"/>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4" name="Footer Placeholder 3">
            <a:extLst>
              <a:ext uri="{FF2B5EF4-FFF2-40B4-BE49-F238E27FC236}">
                <a16:creationId xmlns:a16="http://schemas.microsoft.com/office/drawing/2014/main" id="{AD988F78-CCFC-91D6-1109-D9609F0D85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1039C8-42FC-FB99-0CD8-36D04A2B521C}"/>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54565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F5F3-D307-4B4D-80DD-3F40ADEE3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A3709-4E97-4F63-8225-ED4738529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71A26-6DC1-489B-B2EB-750AF4A78FF7}"/>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5" name="Footer Placeholder 4">
            <a:extLst>
              <a:ext uri="{FF2B5EF4-FFF2-40B4-BE49-F238E27FC236}">
                <a16:creationId xmlns:a16="http://schemas.microsoft.com/office/drawing/2014/main" id="{E1AA40BD-D666-4414-9D3D-2CA5E4BF9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38CD5-3318-4570-A7EE-5A510C9A06B5}"/>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4159445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74E9E-5D20-6B76-7207-23F12CA90B79}"/>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3" name="Footer Placeholder 2">
            <a:extLst>
              <a:ext uri="{FF2B5EF4-FFF2-40B4-BE49-F238E27FC236}">
                <a16:creationId xmlns:a16="http://schemas.microsoft.com/office/drawing/2014/main" id="{AD3F5B3C-C68A-C600-E3AB-4703F93732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2EA82E-23EE-19C8-E20D-EC75005E23D2}"/>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332013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4FB8-CF4D-59BA-448D-84ADE56E2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1C8CFC-5747-A98A-C57E-08F1A20EB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2FC815-EABF-C270-8627-F91EB34C2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B3E0F6-3B25-E67F-957E-E995400496BC}"/>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6" name="Footer Placeholder 5">
            <a:extLst>
              <a:ext uri="{FF2B5EF4-FFF2-40B4-BE49-F238E27FC236}">
                <a16:creationId xmlns:a16="http://schemas.microsoft.com/office/drawing/2014/main" id="{45E2FE75-75E8-77EC-C986-33EFAFECC3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6FCE73-0046-2F25-CE5B-B9E53D655A78}"/>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719169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8B50-A793-6F09-0401-EED7B5C75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875C48-DCE4-D6B9-3471-F98930C3A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640DC8-C017-4960-D9A3-47773149B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CE627-3189-7D3E-0999-A86AB6F63B4C}"/>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6" name="Footer Placeholder 5">
            <a:extLst>
              <a:ext uri="{FF2B5EF4-FFF2-40B4-BE49-F238E27FC236}">
                <a16:creationId xmlns:a16="http://schemas.microsoft.com/office/drawing/2014/main" id="{3D9B93AE-7EA1-8912-56D9-DD725DCCB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85B9C9-2A2F-75B1-811F-D2BAF21CF1BC}"/>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2093403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8869-2EA9-9224-988B-EFEFD4442F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D0710A-B1FB-EA7E-0E6D-BA20F1390E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7676C-301C-8968-B37B-AEA2FAA19BF8}"/>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5" name="Footer Placeholder 4">
            <a:extLst>
              <a:ext uri="{FF2B5EF4-FFF2-40B4-BE49-F238E27FC236}">
                <a16:creationId xmlns:a16="http://schemas.microsoft.com/office/drawing/2014/main" id="{53CD2A29-E399-E3F0-5B4B-14DDBCB44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D99B7-82B7-A9A4-3057-1CC96A6CAB36}"/>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1319052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FE3EA-F59D-D8B1-C0D3-CBA898D3D2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2C88A4-15B7-AA76-ACE3-1BAE30365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A0746-7E46-5C20-79CB-95B4E7C4427C}"/>
              </a:ext>
            </a:extLst>
          </p:cNvPr>
          <p:cNvSpPr>
            <a:spLocks noGrp="1"/>
          </p:cNvSpPr>
          <p:nvPr>
            <p:ph type="dt" sz="half" idx="10"/>
          </p:nvPr>
        </p:nvSpPr>
        <p:spPr/>
        <p:txBody>
          <a:bodyPr/>
          <a:lstStyle/>
          <a:p>
            <a:fld id="{2B37900C-D2FE-4806-A9ED-B159DDD4594E}" type="datetimeFigureOut">
              <a:rPr lang="en-GB" smtClean="0"/>
              <a:t>28/09/2022</a:t>
            </a:fld>
            <a:endParaRPr lang="en-GB"/>
          </a:p>
        </p:txBody>
      </p:sp>
      <p:sp>
        <p:nvSpPr>
          <p:cNvPr id="5" name="Footer Placeholder 4">
            <a:extLst>
              <a:ext uri="{FF2B5EF4-FFF2-40B4-BE49-F238E27FC236}">
                <a16:creationId xmlns:a16="http://schemas.microsoft.com/office/drawing/2014/main" id="{4BBC39B0-D314-3269-17CC-1A765C5DA8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AB6D2-7B15-1B5D-FCA9-226F46D025F8}"/>
              </a:ext>
            </a:extLst>
          </p:cNvPr>
          <p:cNvSpPr>
            <a:spLocks noGrp="1"/>
          </p:cNvSpPr>
          <p:nvPr>
            <p:ph type="sldNum" sz="quarter" idx="12"/>
          </p:nvPr>
        </p:nvSpPr>
        <p:spPr/>
        <p:txBody>
          <a:bodyPr/>
          <a:lstStyle/>
          <a:p>
            <a:fld id="{8EF5268D-63CF-443B-92A2-E5CBE356A179}" type="slidenum">
              <a:rPr lang="en-GB" smtClean="0"/>
              <a:t>‹#›</a:t>
            </a:fld>
            <a:endParaRPr lang="en-GB"/>
          </a:p>
        </p:txBody>
      </p:sp>
    </p:spTree>
    <p:extLst>
      <p:ext uri="{BB962C8B-B14F-4D97-AF65-F5344CB8AC3E}">
        <p14:creationId xmlns:p14="http://schemas.microsoft.com/office/powerpoint/2010/main" val="3137401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07746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2794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70803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019919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9/28/2022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4373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18B6-F476-4B25-B82A-CA73F058C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6B503D-EBDB-4747-A341-806049994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D6758-F263-428D-8C45-DDC2DB52B89A}"/>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5" name="Footer Placeholder 4">
            <a:extLst>
              <a:ext uri="{FF2B5EF4-FFF2-40B4-BE49-F238E27FC236}">
                <a16:creationId xmlns:a16="http://schemas.microsoft.com/office/drawing/2014/main" id="{48012F9A-D4A4-4413-9145-C93C5EFF8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537AE-2982-4C03-AE7C-2469615D73BA}"/>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917107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88282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48806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33601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58142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85324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9/28/2022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67429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2"/>
        <p:cNvGrpSpPr/>
        <p:nvPr/>
      </p:nvGrpSpPr>
      <p:grpSpPr>
        <a:xfrm>
          <a:off x="0" y="0"/>
          <a:ext cx="0" cy="0"/>
          <a:chOff x="0" y="0"/>
          <a:chExt cx="0" cy="0"/>
        </a:xfrm>
      </p:grpSpPr>
      <p:sp>
        <p:nvSpPr>
          <p:cNvPr id="33" name="Shape 33"/>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34" name="Shape 34"/>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35" name="Shape 35"/>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4120833" y="767333"/>
            <a:ext cx="7461600" cy="530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97507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 1 column half">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1" name="Shape 61"/>
          <p:cNvSpPr/>
          <p:nvPr/>
        </p:nvSpPr>
        <p:spPr>
          <a:xfrm>
            <a:off x="6099869"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62" name="Shape 62"/>
          <p:cNvSpPr txBox="1">
            <a:spLocks noGrp="1"/>
          </p:cNvSpPr>
          <p:nvPr>
            <p:ph type="title"/>
          </p:nvPr>
        </p:nvSpPr>
        <p:spPr>
          <a:xfrm>
            <a:off x="681900" y="767333"/>
            <a:ext cx="4689600" cy="1298000"/>
          </a:xfrm>
          <a:prstGeom prst="rect">
            <a:avLst/>
          </a:prstGeom>
        </p:spPr>
        <p:txBody>
          <a:bodyPr lIns="91425" tIns="91425" rIns="91425" bIns="91425" anchor="b" anchorCtr="0"/>
          <a:lstStyle>
            <a:lvl1pPr lvl="0" rtl="0">
              <a:spcBef>
                <a:spcPts val="0"/>
              </a:spcBef>
              <a:buClr>
                <a:srgbClr val="F67031"/>
              </a:buClr>
              <a:defRPr>
                <a:solidFill>
                  <a:srgbClr val="F67031"/>
                </a:solidFill>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endParaRPr/>
          </a:p>
        </p:txBody>
      </p:sp>
      <p:sp>
        <p:nvSpPr>
          <p:cNvPr id="63" name="Shape 63"/>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solidFill>
                  <a:srgbClr val="FFFFFF"/>
                </a:solidFill>
              </a:rPr>
              <a:pPr/>
              <a:t>‹#›</a:t>
            </a:fld>
            <a:endParaRPr lang="en">
              <a:solidFill>
                <a:srgbClr val="FFFFFF"/>
              </a:solidFill>
            </a:endParaRPr>
          </a:p>
        </p:txBody>
      </p:sp>
      <p:sp>
        <p:nvSpPr>
          <p:cNvPr id="64" name="Shape 64"/>
          <p:cNvSpPr txBox="1">
            <a:spLocks noGrp="1"/>
          </p:cNvSpPr>
          <p:nvPr>
            <p:ph type="body" idx="1"/>
          </p:nvPr>
        </p:nvSpPr>
        <p:spPr>
          <a:xfrm>
            <a:off x="681900" y="2131467"/>
            <a:ext cx="4689600" cy="39436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extLst>
      <p:ext uri="{BB962C8B-B14F-4D97-AF65-F5344CB8AC3E}">
        <p14:creationId xmlns:p14="http://schemas.microsoft.com/office/powerpoint/2010/main" val="1612186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625233" y="3183000"/>
            <a:ext cx="4848800" cy="3012000"/>
          </a:xfrm>
          <a:prstGeom prst="rect">
            <a:avLst/>
          </a:prstGeom>
        </p:spPr>
        <p:txBody>
          <a:bodyPr lIns="91425" tIns="91425" rIns="91425" bIns="91425" anchor="t" anchorCtr="0"/>
          <a:lstStyle>
            <a:lvl1pPr lvl="0">
              <a:spcBef>
                <a:spcPts val="0"/>
              </a:spcBef>
              <a:buClr>
                <a:srgbClr val="F67031"/>
              </a:buClr>
              <a:buSzPct val="100000"/>
              <a:defRPr sz="4000" b="1">
                <a:solidFill>
                  <a:srgbClr val="F67031"/>
                </a:solidFill>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endParaRPr/>
          </a:p>
        </p:txBody>
      </p:sp>
      <p:sp>
        <p:nvSpPr>
          <p:cNvPr id="12" name="Shape 12"/>
          <p:cNvSpPr/>
          <p:nvPr/>
        </p:nvSpPr>
        <p:spPr>
          <a:xfrm>
            <a:off x="6099867" y="-200"/>
            <a:ext cx="247200" cy="6858000"/>
          </a:xfrm>
          <a:prstGeom prst="rect">
            <a:avLst/>
          </a:prstGeom>
          <a:gradFill>
            <a:gsLst>
              <a:gs pos="0">
                <a:srgbClr val="000014">
                  <a:alpha val="49803"/>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18508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flipH="1">
            <a:off x="6025267" y="-4481167"/>
            <a:ext cx="150800" cy="122016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28" name="Shape 28"/>
          <p:cNvSpPr/>
          <p:nvPr/>
        </p:nvSpPr>
        <p:spPr>
          <a:xfrm>
            <a:off x="-9500" y="1695033"/>
            <a:ext cx="12201600" cy="51628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body" idx="1"/>
          </p:nvPr>
        </p:nvSpPr>
        <p:spPr>
          <a:xfrm>
            <a:off x="2463033" y="2272800"/>
            <a:ext cx="7266000" cy="3619600"/>
          </a:xfrm>
          <a:prstGeom prst="rect">
            <a:avLst/>
          </a:prstGeom>
        </p:spPr>
        <p:txBody>
          <a:bodyPr lIns="91425" tIns="91425" rIns="91425" bIns="91425" anchor="t" anchorCtr="0"/>
          <a:lstStyle>
            <a:lvl1pPr lvl="0" algn="ctr" rtl="0">
              <a:spcBef>
                <a:spcPts val="0"/>
              </a:spcBef>
              <a:buSzPct val="100000"/>
              <a:buFont typeface="Georgia"/>
              <a:defRPr sz="3200" i="1">
                <a:latin typeface="Georgia"/>
                <a:ea typeface="Georgia"/>
                <a:cs typeface="Georgia"/>
                <a:sym typeface="Georgia"/>
              </a:defRPr>
            </a:lvl1pPr>
            <a:lvl2pPr lvl="1" algn="ctr" rtl="0">
              <a:spcBef>
                <a:spcPts val="0"/>
              </a:spcBef>
              <a:buSzPct val="100000"/>
              <a:buFont typeface="Georgia"/>
              <a:defRPr sz="3200" i="1">
                <a:latin typeface="Georgia"/>
                <a:ea typeface="Georgia"/>
                <a:cs typeface="Georgia"/>
                <a:sym typeface="Georgia"/>
              </a:defRPr>
            </a:lvl2pPr>
            <a:lvl3pPr lvl="2" algn="ctr" rtl="0">
              <a:spcBef>
                <a:spcPts val="0"/>
              </a:spcBef>
              <a:buSzPct val="100000"/>
              <a:buFont typeface="Georgia"/>
              <a:defRPr sz="3200" i="1">
                <a:latin typeface="Georgia"/>
                <a:ea typeface="Georgia"/>
                <a:cs typeface="Georgia"/>
                <a:sym typeface="Georgia"/>
              </a:defRPr>
            </a:lvl3pPr>
            <a:lvl4pPr lvl="3" algn="ctr" rtl="0">
              <a:spcBef>
                <a:spcPts val="0"/>
              </a:spcBef>
              <a:buSzPct val="100000"/>
              <a:buFont typeface="Georgia"/>
              <a:defRPr sz="3200" i="1">
                <a:latin typeface="Georgia"/>
                <a:ea typeface="Georgia"/>
                <a:cs typeface="Georgia"/>
                <a:sym typeface="Georgia"/>
              </a:defRPr>
            </a:lvl4pPr>
            <a:lvl5pPr lvl="4" algn="ctr" rtl="0">
              <a:spcBef>
                <a:spcPts val="0"/>
              </a:spcBef>
              <a:buSzPct val="100000"/>
              <a:buFont typeface="Georgia"/>
              <a:defRPr sz="3200" i="1">
                <a:latin typeface="Georgia"/>
                <a:ea typeface="Georgia"/>
                <a:cs typeface="Georgia"/>
                <a:sym typeface="Georgia"/>
              </a:defRPr>
            </a:lvl5pPr>
            <a:lvl6pPr lvl="5" algn="ctr" rtl="0">
              <a:spcBef>
                <a:spcPts val="0"/>
              </a:spcBef>
              <a:buSzPct val="100000"/>
              <a:buFont typeface="Georgia"/>
              <a:defRPr sz="3200" i="1">
                <a:latin typeface="Georgia"/>
                <a:ea typeface="Georgia"/>
                <a:cs typeface="Georgia"/>
                <a:sym typeface="Georgia"/>
              </a:defRPr>
            </a:lvl6pPr>
            <a:lvl7pPr lvl="6" algn="ctr" rtl="0">
              <a:spcBef>
                <a:spcPts val="0"/>
              </a:spcBef>
              <a:buSzPct val="100000"/>
              <a:buFont typeface="Georgia"/>
              <a:defRPr sz="3200" i="1">
                <a:latin typeface="Georgia"/>
                <a:ea typeface="Georgia"/>
                <a:cs typeface="Georgia"/>
                <a:sym typeface="Georgia"/>
              </a:defRPr>
            </a:lvl7pPr>
            <a:lvl8pPr lvl="7" algn="ctr" rtl="0">
              <a:spcBef>
                <a:spcPts val="0"/>
              </a:spcBef>
              <a:buSzPct val="100000"/>
              <a:buFont typeface="Georgia"/>
              <a:defRPr sz="3200" i="1">
                <a:latin typeface="Georgia"/>
                <a:ea typeface="Georgia"/>
                <a:cs typeface="Georgia"/>
                <a:sym typeface="Georgia"/>
              </a:defRPr>
            </a:lvl8pPr>
            <a:lvl9pPr lvl="8" algn="ctr">
              <a:spcBef>
                <a:spcPts val="0"/>
              </a:spcBef>
              <a:buSzPct val="100000"/>
              <a:buFont typeface="Georgia"/>
              <a:defRPr sz="3200" i="1">
                <a:latin typeface="Georgia"/>
                <a:ea typeface="Georgia"/>
                <a:cs typeface="Georgia"/>
                <a:sym typeface="Georgia"/>
              </a:defRPr>
            </a:lvl9pPr>
          </a:lstStyle>
          <a:p>
            <a:endParaRPr/>
          </a:p>
        </p:txBody>
      </p:sp>
      <p:sp>
        <p:nvSpPr>
          <p:cNvPr id="30" name="Shape 30"/>
          <p:cNvSpPr txBox="1"/>
          <p:nvPr/>
        </p:nvSpPr>
        <p:spPr>
          <a:xfrm>
            <a:off x="4791200" y="303632"/>
            <a:ext cx="2609600" cy="871600"/>
          </a:xfrm>
          <a:prstGeom prst="rect">
            <a:avLst/>
          </a:prstGeom>
          <a:noFill/>
          <a:ln>
            <a:noFill/>
          </a:ln>
        </p:spPr>
        <p:txBody>
          <a:bodyPr lIns="121900" tIns="121900" rIns="121900" bIns="121900" anchor="t" anchorCtr="0">
            <a:noAutofit/>
          </a:bodyPr>
          <a:lstStyle/>
          <a:p>
            <a:pPr lvl="0" algn="ctr">
              <a:spcBef>
                <a:spcPts val="0"/>
              </a:spcBef>
              <a:buNone/>
            </a:pPr>
            <a:r>
              <a:rPr lang="en" sz="9600">
                <a:solidFill>
                  <a:srgbClr val="FFFFFF"/>
                </a:solidFill>
                <a:latin typeface="Nunito Sans"/>
                <a:ea typeface="Nunito Sans"/>
                <a:cs typeface="Nunito Sans"/>
                <a:sym typeface="Nunito Sans"/>
              </a:rPr>
              <a:t>“</a:t>
            </a:r>
          </a:p>
        </p:txBody>
      </p:sp>
      <p:sp>
        <p:nvSpPr>
          <p:cNvPr id="31" name="Shape 31"/>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1190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3382-7436-46DA-87E1-B61B2475E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6F946-E21F-407D-8147-64E0B47DF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0FAF8A-EA83-4F08-AC30-84787AC3EB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B6622-CB58-44A0-82A6-D808E94071E8}"/>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6" name="Footer Placeholder 5">
            <a:extLst>
              <a:ext uri="{FF2B5EF4-FFF2-40B4-BE49-F238E27FC236}">
                <a16:creationId xmlns:a16="http://schemas.microsoft.com/office/drawing/2014/main" id="{F4F0E6EB-AA08-4BAA-A48E-9A7D4AB9F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1F006-61FB-4C76-AA9D-E4AD26E7A544}"/>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1801754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2"/>
        <p:cNvGrpSpPr/>
        <p:nvPr/>
      </p:nvGrpSpPr>
      <p:grpSpPr>
        <a:xfrm>
          <a:off x="0" y="0"/>
          <a:ext cx="0" cy="0"/>
          <a:chOff x="0" y="0"/>
          <a:chExt cx="0" cy="0"/>
        </a:xfrm>
      </p:grpSpPr>
      <p:sp>
        <p:nvSpPr>
          <p:cNvPr id="33" name="Shape 33"/>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34" name="Shape 34"/>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35" name="Shape 35"/>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4120833" y="767333"/>
            <a:ext cx="7461600" cy="530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20473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 2 columns with intro text">
    <p:spTree>
      <p:nvGrpSpPr>
        <p:cNvPr id="1" name="Shape 45"/>
        <p:cNvGrpSpPr/>
        <p:nvPr/>
      </p:nvGrpSpPr>
      <p:grpSpPr>
        <a:xfrm>
          <a:off x="0" y="0"/>
          <a:ext cx="0" cy="0"/>
          <a:chOff x="0" y="0"/>
          <a:chExt cx="0" cy="0"/>
        </a:xfrm>
      </p:grpSpPr>
      <p:sp>
        <p:nvSpPr>
          <p:cNvPr id="46" name="Shape 46"/>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47" name="Shape 47"/>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8" name="Shape 48"/>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120833" y="767333"/>
            <a:ext cx="7461600" cy="1610400"/>
          </a:xfrm>
          <a:prstGeom prst="rect">
            <a:avLst/>
          </a:prstGeom>
        </p:spPr>
        <p:txBody>
          <a:bodyPr lIns="91425" tIns="91425" rIns="91425" bIns="91425" anchor="t" anchorCtr="0"/>
          <a:lstStyle>
            <a:lvl1pPr lvl="0" rtl="0">
              <a:spcBef>
                <a:spcPts val="0"/>
              </a:spcBef>
              <a:buClr>
                <a:srgbClr val="F67031"/>
              </a:buClr>
              <a:buSzPct val="100000"/>
              <a:buFont typeface="Georgia"/>
              <a:defRPr sz="2133" i="1">
                <a:solidFill>
                  <a:srgbClr val="F67031"/>
                </a:solidFill>
                <a:latin typeface="Georgia"/>
                <a:ea typeface="Georgia"/>
                <a:cs typeface="Georgia"/>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endParaRPr/>
          </a:p>
        </p:txBody>
      </p:sp>
      <p:sp>
        <p:nvSpPr>
          <p:cNvPr id="50" name="Shape 50"/>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51" name="Shape 51"/>
          <p:cNvSpPr txBox="1">
            <a:spLocks noGrp="1"/>
          </p:cNvSpPr>
          <p:nvPr>
            <p:ph type="body" idx="2"/>
          </p:nvPr>
        </p:nvSpPr>
        <p:spPr>
          <a:xfrm>
            <a:off x="4120833" y="2672433"/>
            <a:ext cx="3636000" cy="3402800"/>
          </a:xfrm>
          <a:prstGeom prst="rect">
            <a:avLst/>
          </a:prstGeom>
        </p:spPr>
        <p:txBody>
          <a:bodyPr lIns="91425" tIns="91425" rIns="91425" bIns="91425" anchor="t" anchorCtr="0"/>
          <a:lstStyle>
            <a:lvl1pPr lvl="0" rtl="0">
              <a:spcBef>
                <a:spcPts val="0"/>
              </a:spcBef>
              <a:buSzPct val="100000"/>
              <a:defRPr sz="1467"/>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endParaRPr/>
          </a:p>
        </p:txBody>
      </p:sp>
      <p:sp>
        <p:nvSpPr>
          <p:cNvPr id="52" name="Shape 52"/>
          <p:cNvSpPr txBox="1">
            <a:spLocks noGrp="1"/>
          </p:cNvSpPr>
          <p:nvPr>
            <p:ph type="body" idx="3"/>
          </p:nvPr>
        </p:nvSpPr>
        <p:spPr>
          <a:xfrm>
            <a:off x="7946325" y="2672433"/>
            <a:ext cx="3636000" cy="3402800"/>
          </a:xfrm>
          <a:prstGeom prst="rect">
            <a:avLst/>
          </a:prstGeom>
        </p:spPr>
        <p:txBody>
          <a:bodyPr lIns="91425" tIns="91425" rIns="91425" bIns="91425" anchor="t" anchorCtr="0"/>
          <a:lstStyle>
            <a:lvl1pPr lvl="0" rtl="0">
              <a:spcBef>
                <a:spcPts val="0"/>
              </a:spcBef>
              <a:buSzPct val="100000"/>
              <a:defRPr sz="1467"/>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endParaRPr/>
          </a:p>
        </p:txBody>
      </p:sp>
    </p:spTree>
    <p:extLst>
      <p:ext uri="{BB962C8B-B14F-4D97-AF65-F5344CB8AC3E}">
        <p14:creationId xmlns:p14="http://schemas.microsoft.com/office/powerpoint/2010/main" val="2111565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5"/>
        <p:cNvGrpSpPr/>
        <p:nvPr/>
      </p:nvGrpSpPr>
      <p:grpSpPr>
        <a:xfrm>
          <a:off x="0" y="0"/>
          <a:ext cx="0" cy="0"/>
          <a:chOff x="0" y="0"/>
          <a:chExt cx="0" cy="0"/>
        </a:xfrm>
      </p:grpSpPr>
      <p:sp>
        <p:nvSpPr>
          <p:cNvPr id="66" name="Shape 66"/>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67" name="Shape 67"/>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8" name="Shape 68"/>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body" idx="1"/>
          </p:nvPr>
        </p:nvSpPr>
        <p:spPr>
          <a:xfrm>
            <a:off x="4082933" y="767333"/>
            <a:ext cx="3639999" cy="5308000"/>
          </a:xfrm>
          <a:prstGeom prst="rect">
            <a:avLst/>
          </a:prstGeom>
        </p:spPr>
        <p:txBody>
          <a:bodyPr lIns="91425" tIns="91425" rIns="91425" bIns="91425" anchor="t" anchorCtr="0"/>
          <a:lstStyle>
            <a:lvl1pPr lvl="0">
              <a:spcBef>
                <a:spcPts val="0"/>
              </a:spcBef>
              <a:buSzPct val="100000"/>
              <a:defRPr sz="1467"/>
            </a:lvl1pPr>
            <a:lvl2pPr lvl="1">
              <a:spcBef>
                <a:spcPts val="0"/>
              </a:spcBef>
              <a:buSzPct val="100000"/>
              <a:defRPr sz="1467"/>
            </a:lvl2pPr>
            <a:lvl3pPr lvl="2">
              <a:spcBef>
                <a:spcPts val="0"/>
              </a:spcBef>
              <a:buSzPct val="100000"/>
              <a:defRPr sz="1467"/>
            </a:lvl3pPr>
            <a:lvl4pPr lvl="3">
              <a:spcBef>
                <a:spcPts val="0"/>
              </a:spcBef>
              <a:buSzPct val="100000"/>
              <a:defRPr sz="1467"/>
            </a:lvl4pPr>
            <a:lvl5pPr lvl="4">
              <a:spcBef>
                <a:spcPts val="0"/>
              </a:spcBef>
              <a:buSzPct val="100000"/>
              <a:defRPr sz="1467"/>
            </a:lvl5pPr>
            <a:lvl6pPr lvl="5">
              <a:spcBef>
                <a:spcPts val="0"/>
              </a:spcBef>
              <a:buSzPct val="100000"/>
              <a:defRPr sz="1467"/>
            </a:lvl6pPr>
            <a:lvl7pPr lvl="6">
              <a:spcBef>
                <a:spcPts val="0"/>
              </a:spcBef>
              <a:buSzPct val="100000"/>
              <a:defRPr sz="1467"/>
            </a:lvl7pPr>
            <a:lvl8pPr lvl="7">
              <a:spcBef>
                <a:spcPts val="0"/>
              </a:spcBef>
              <a:buSzPct val="100000"/>
              <a:defRPr sz="1467"/>
            </a:lvl8pPr>
            <a:lvl9pPr lvl="8">
              <a:spcBef>
                <a:spcPts val="0"/>
              </a:spcBef>
              <a:buSzPct val="100000"/>
              <a:defRPr sz="1467"/>
            </a:lvl9pPr>
          </a:lstStyle>
          <a:p>
            <a:endParaRPr/>
          </a:p>
        </p:txBody>
      </p:sp>
      <p:sp>
        <p:nvSpPr>
          <p:cNvPr id="70" name="Shape 70"/>
          <p:cNvSpPr txBox="1">
            <a:spLocks noGrp="1"/>
          </p:cNvSpPr>
          <p:nvPr>
            <p:ph type="body" idx="2"/>
          </p:nvPr>
        </p:nvSpPr>
        <p:spPr>
          <a:xfrm>
            <a:off x="7942267" y="767333"/>
            <a:ext cx="3640000" cy="5308000"/>
          </a:xfrm>
          <a:prstGeom prst="rect">
            <a:avLst/>
          </a:prstGeom>
        </p:spPr>
        <p:txBody>
          <a:bodyPr lIns="91425" tIns="91425" rIns="91425" bIns="91425" anchor="t" anchorCtr="0"/>
          <a:lstStyle>
            <a:lvl1pPr lvl="0">
              <a:spcBef>
                <a:spcPts val="0"/>
              </a:spcBef>
              <a:buSzPct val="100000"/>
              <a:defRPr sz="1467"/>
            </a:lvl1pPr>
            <a:lvl2pPr lvl="1">
              <a:spcBef>
                <a:spcPts val="0"/>
              </a:spcBef>
              <a:buSzPct val="100000"/>
              <a:defRPr sz="1467"/>
            </a:lvl2pPr>
            <a:lvl3pPr lvl="2">
              <a:spcBef>
                <a:spcPts val="0"/>
              </a:spcBef>
              <a:buSzPct val="100000"/>
              <a:defRPr sz="1467"/>
            </a:lvl3pPr>
            <a:lvl4pPr lvl="3">
              <a:spcBef>
                <a:spcPts val="0"/>
              </a:spcBef>
              <a:buSzPct val="100000"/>
              <a:defRPr sz="1467"/>
            </a:lvl4pPr>
            <a:lvl5pPr lvl="4">
              <a:spcBef>
                <a:spcPts val="0"/>
              </a:spcBef>
              <a:buSzPct val="100000"/>
              <a:defRPr sz="1467"/>
            </a:lvl5pPr>
            <a:lvl6pPr lvl="5">
              <a:spcBef>
                <a:spcPts val="0"/>
              </a:spcBef>
              <a:buSzPct val="100000"/>
              <a:defRPr sz="1467"/>
            </a:lvl6pPr>
            <a:lvl7pPr lvl="6">
              <a:spcBef>
                <a:spcPts val="0"/>
              </a:spcBef>
              <a:buSzPct val="100000"/>
              <a:defRPr sz="1467"/>
            </a:lvl7pPr>
            <a:lvl8pPr lvl="7">
              <a:spcBef>
                <a:spcPts val="0"/>
              </a:spcBef>
              <a:buSzPct val="100000"/>
              <a:defRPr sz="1467"/>
            </a:lvl8pPr>
            <a:lvl9pPr lvl="8">
              <a:spcBef>
                <a:spcPts val="0"/>
              </a:spcBef>
              <a:buSzPct val="100000"/>
              <a:defRPr sz="1467"/>
            </a:lvl9pPr>
          </a:lstStyle>
          <a:p>
            <a:endParaRPr/>
          </a:p>
        </p:txBody>
      </p:sp>
      <p:sp>
        <p:nvSpPr>
          <p:cNvPr id="71" name="Shape 71"/>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3043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72"/>
        <p:cNvGrpSpPr/>
        <p:nvPr/>
      </p:nvGrpSpPr>
      <p:grpSpPr>
        <a:xfrm>
          <a:off x="0" y="0"/>
          <a:ext cx="0" cy="0"/>
          <a:chOff x="0" y="0"/>
          <a:chExt cx="0" cy="0"/>
        </a:xfrm>
      </p:grpSpPr>
      <p:sp>
        <p:nvSpPr>
          <p:cNvPr id="73" name="Shape 73"/>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74" name="Shape 74"/>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75" name="Shape 75"/>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4092433" y="767333"/>
            <a:ext cx="2386399" cy="53080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7" name="Shape 77"/>
          <p:cNvSpPr txBox="1">
            <a:spLocks noGrp="1"/>
          </p:cNvSpPr>
          <p:nvPr>
            <p:ph type="body" idx="2"/>
          </p:nvPr>
        </p:nvSpPr>
        <p:spPr>
          <a:xfrm>
            <a:off x="6601340" y="767333"/>
            <a:ext cx="2386400" cy="53080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body" idx="3"/>
          </p:nvPr>
        </p:nvSpPr>
        <p:spPr>
          <a:xfrm>
            <a:off x="9110248" y="767333"/>
            <a:ext cx="2386400" cy="53080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10300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82" name="Shape 82"/>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83" name="Shape 83"/>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4" name="Shape 84"/>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42443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BB93-0456-4D60-9326-2E91C677D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04B342-4114-42F9-A70D-4AAD2C663DC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B1846F-0F8F-455E-94EC-3CB8939DECCE}"/>
              </a:ext>
            </a:extLst>
          </p:cNvPr>
          <p:cNvSpPr>
            <a:spLocks noGrp="1"/>
          </p:cNvSpPr>
          <p:nvPr>
            <p:ph type="dt" sz="half" idx="10"/>
          </p:nvPr>
        </p:nvSpPr>
        <p:spPr/>
        <p:txBody>
          <a:bodyPr/>
          <a:lstStyle/>
          <a:p>
            <a:fld id="{B4905662-16E1-4B53-AE3E-88EB8B23CD3D}" type="datetimeFigureOut">
              <a:rPr lang="en-GB" smtClean="0"/>
              <a:t>28/09/2022</a:t>
            </a:fld>
            <a:endParaRPr lang="en-GB"/>
          </a:p>
        </p:txBody>
      </p:sp>
      <p:sp>
        <p:nvSpPr>
          <p:cNvPr id="5" name="Footer Placeholder 4">
            <a:extLst>
              <a:ext uri="{FF2B5EF4-FFF2-40B4-BE49-F238E27FC236}">
                <a16:creationId xmlns:a16="http://schemas.microsoft.com/office/drawing/2014/main" id="{F5BF31C0-DD59-4252-9C76-80CEEED82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69E9D-1F45-4F4C-A978-7312271F72DE}"/>
              </a:ext>
            </a:extLst>
          </p:cNvPr>
          <p:cNvSpPr>
            <a:spLocks noGrp="1"/>
          </p:cNvSpPr>
          <p:nvPr>
            <p:ph type="sldNum" sz="quarter" idx="12"/>
          </p:nvPr>
        </p:nvSpPr>
        <p:spPr/>
        <p:txBody>
          <a:bodyPr/>
          <a:lstStyle/>
          <a:p>
            <a:fld id="{61A270E8-52D3-4001-96D1-E0D8E9D444E6}" type="slidenum">
              <a:rPr lang="en-GB" smtClean="0"/>
              <a:t>‹#›</a:t>
            </a:fld>
            <a:endParaRPr lang="en-GB"/>
          </a:p>
        </p:txBody>
      </p:sp>
    </p:spTree>
    <p:extLst>
      <p:ext uri="{BB962C8B-B14F-4D97-AF65-F5344CB8AC3E}">
        <p14:creationId xmlns:p14="http://schemas.microsoft.com/office/powerpoint/2010/main" val="2680202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069C-09B0-4C12-ACF4-357072C12C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C83D05-1AC3-431F-9948-7A5315EFA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326C8B-3D5C-4DC3-9BEC-959DAEA3513A}"/>
              </a:ext>
            </a:extLst>
          </p:cNvPr>
          <p:cNvSpPr>
            <a:spLocks noGrp="1"/>
          </p:cNvSpPr>
          <p:nvPr>
            <p:ph type="dt" sz="half" idx="10"/>
          </p:nvPr>
        </p:nvSpPr>
        <p:spPr/>
        <p:txBody>
          <a:bodyPr/>
          <a:lstStyle/>
          <a:p>
            <a:fld id="{B4905662-16E1-4B53-AE3E-88EB8B23CD3D}" type="datetimeFigureOut">
              <a:rPr lang="en-GB" smtClean="0"/>
              <a:t>28/09/2022</a:t>
            </a:fld>
            <a:endParaRPr lang="en-GB"/>
          </a:p>
        </p:txBody>
      </p:sp>
      <p:sp>
        <p:nvSpPr>
          <p:cNvPr id="5" name="Footer Placeholder 4">
            <a:extLst>
              <a:ext uri="{FF2B5EF4-FFF2-40B4-BE49-F238E27FC236}">
                <a16:creationId xmlns:a16="http://schemas.microsoft.com/office/drawing/2014/main" id="{E587B71F-EC15-4401-9168-D140D82148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8F5D41-8C2C-410C-AA4C-A5AB489CCAAD}"/>
              </a:ext>
            </a:extLst>
          </p:cNvPr>
          <p:cNvSpPr>
            <a:spLocks noGrp="1"/>
          </p:cNvSpPr>
          <p:nvPr>
            <p:ph type="sldNum" sz="quarter" idx="12"/>
          </p:nvPr>
        </p:nvSpPr>
        <p:spPr/>
        <p:txBody>
          <a:bodyPr/>
          <a:lstStyle/>
          <a:p>
            <a:fld id="{61A270E8-52D3-4001-96D1-E0D8E9D444E6}" type="slidenum">
              <a:rPr lang="en-GB" smtClean="0"/>
              <a:t>‹#›</a:t>
            </a:fld>
            <a:endParaRPr lang="en-GB"/>
          </a:p>
        </p:txBody>
      </p:sp>
    </p:spTree>
    <p:extLst>
      <p:ext uri="{BB962C8B-B14F-4D97-AF65-F5344CB8AC3E}">
        <p14:creationId xmlns:p14="http://schemas.microsoft.com/office/powerpoint/2010/main" val="357627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87DE-1FA8-4CE3-9E91-DAF296946A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76E891-D23A-466D-B3B8-110FD59B2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CD236-AF40-42CE-A8B1-540983B7B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1BD23-CEF0-4792-9EEA-AF781DD69A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9C9F6-DAFB-4244-B584-299BC5617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4DB80-82B3-437D-8233-0DF93FBE4636}"/>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8" name="Footer Placeholder 7">
            <a:extLst>
              <a:ext uri="{FF2B5EF4-FFF2-40B4-BE49-F238E27FC236}">
                <a16:creationId xmlns:a16="http://schemas.microsoft.com/office/drawing/2014/main" id="{1E9770DB-9F07-4126-9623-E4A6EFE9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748015-DF9F-4F09-A02E-D428A2D5B778}"/>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50831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D724-EE00-4F7C-BD1D-1C02D84110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C6CCB-BABC-4612-B3D0-115C3E9C2F2D}"/>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4" name="Footer Placeholder 3">
            <a:extLst>
              <a:ext uri="{FF2B5EF4-FFF2-40B4-BE49-F238E27FC236}">
                <a16:creationId xmlns:a16="http://schemas.microsoft.com/office/drawing/2014/main" id="{B37CBB09-9C34-4868-9B11-5B8AFC209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FA9A63-3426-46C8-8614-20C502703D14}"/>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170454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428A6-7783-4FA8-84D7-67C9F468AF02}"/>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3" name="Footer Placeholder 2">
            <a:extLst>
              <a:ext uri="{FF2B5EF4-FFF2-40B4-BE49-F238E27FC236}">
                <a16:creationId xmlns:a16="http://schemas.microsoft.com/office/drawing/2014/main" id="{806001BD-AB5A-4199-AFE1-D872F790C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89C2D-2452-4B1B-84D9-16A87A1889FC}"/>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11604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232B-C642-4347-B602-C1B6F2481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69AF9-9708-4CED-98AB-C84CC40C2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D6AA8-B9D2-426B-8134-B7B793D51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0057D-8CDA-443D-8E34-8BC6E72FE171}"/>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6" name="Footer Placeholder 5">
            <a:extLst>
              <a:ext uri="{FF2B5EF4-FFF2-40B4-BE49-F238E27FC236}">
                <a16:creationId xmlns:a16="http://schemas.microsoft.com/office/drawing/2014/main" id="{A0DCCEEB-F61C-4692-8CA8-4115E74F5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01CDF-8A66-416D-8FFE-A732A52F658A}"/>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292049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7F4C-BC05-4C0A-B29A-B23074F22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C95814-6E11-4689-A56D-1004A307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DFCAF-332A-43E0-929C-FFDE34DA7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F05D7-7820-4CB2-A7FC-C24A419AE855}"/>
              </a:ext>
            </a:extLst>
          </p:cNvPr>
          <p:cNvSpPr>
            <a:spLocks noGrp="1"/>
          </p:cNvSpPr>
          <p:nvPr>
            <p:ph type="dt" sz="half" idx="10"/>
          </p:nvPr>
        </p:nvSpPr>
        <p:spPr/>
        <p:txBody>
          <a:bodyPr/>
          <a:lstStyle/>
          <a:p>
            <a:fld id="{38D20D81-2E91-4C45-9193-B5CB9B75F07C}" type="datetimeFigureOut">
              <a:rPr lang="en-US" smtClean="0"/>
              <a:t>9/28/2022</a:t>
            </a:fld>
            <a:endParaRPr lang="en-US"/>
          </a:p>
        </p:txBody>
      </p:sp>
      <p:sp>
        <p:nvSpPr>
          <p:cNvPr id="6" name="Footer Placeholder 5">
            <a:extLst>
              <a:ext uri="{FF2B5EF4-FFF2-40B4-BE49-F238E27FC236}">
                <a16:creationId xmlns:a16="http://schemas.microsoft.com/office/drawing/2014/main" id="{344C64BB-B842-43CB-AB28-169B3DFF6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9F9A5-436A-49D7-99C8-B91CCB6D5330}"/>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1914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hyperlink" Target="http://www.wolseyacademy.com/" TargetMode="External"/><Relationship Id="rId5" Type="http://schemas.openxmlformats.org/officeDocument/2006/relationships/slideLayout" Target="../slideLayouts/slideLayout42.xml"/><Relationship Id="rId10" Type="http://schemas.openxmlformats.org/officeDocument/2006/relationships/theme" Target="../theme/theme4.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7B996-D054-44DF-96EE-40A7D0FD5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F705C-D883-4C3B-8C4D-EB074AADC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007A4-8901-4B69-8C1B-32B6F0C35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20D81-2E91-4C45-9193-B5CB9B75F07C}" type="datetimeFigureOut">
              <a:rPr lang="en-US" smtClean="0"/>
              <a:t>9/28/2022</a:t>
            </a:fld>
            <a:endParaRPr lang="en-US"/>
          </a:p>
        </p:txBody>
      </p:sp>
      <p:sp>
        <p:nvSpPr>
          <p:cNvPr id="5" name="Footer Placeholder 4">
            <a:extLst>
              <a:ext uri="{FF2B5EF4-FFF2-40B4-BE49-F238E27FC236}">
                <a16:creationId xmlns:a16="http://schemas.microsoft.com/office/drawing/2014/main" id="{D507EAD6-1387-477A-BEFD-95D70835E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CEBCE-70ED-4476-88D1-3CDFDA47C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529A-BC72-4D5D-8CD7-42C86C6AB33A}" type="slidenum">
              <a:rPr lang="en-US" smtClean="0"/>
              <a:t>‹#›</a:t>
            </a:fld>
            <a:endParaRPr lang="en-US"/>
          </a:p>
        </p:txBody>
      </p:sp>
    </p:spTree>
    <p:extLst>
      <p:ext uri="{BB962C8B-B14F-4D97-AF65-F5344CB8AC3E}">
        <p14:creationId xmlns:p14="http://schemas.microsoft.com/office/powerpoint/2010/main" val="400115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12D9C-65E7-CD52-C699-D31988F42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B82505-8C17-7550-1E16-C8C9AE194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FE9B2-2D94-66EB-4FFB-9D1EDDEF0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7900C-D2FE-4806-A9ED-B159DDD4594E}" type="datetimeFigureOut">
              <a:rPr lang="en-GB" smtClean="0"/>
              <a:t>28/09/2022</a:t>
            </a:fld>
            <a:endParaRPr lang="en-GB"/>
          </a:p>
        </p:txBody>
      </p:sp>
      <p:sp>
        <p:nvSpPr>
          <p:cNvPr id="5" name="Footer Placeholder 4">
            <a:extLst>
              <a:ext uri="{FF2B5EF4-FFF2-40B4-BE49-F238E27FC236}">
                <a16:creationId xmlns:a16="http://schemas.microsoft.com/office/drawing/2014/main" id="{4924DCAC-428A-AAB9-9024-7B4CE0BB5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A3CE18-211D-4276-B85B-C659EBF51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5268D-63CF-443B-92A2-E5CBE356A179}" type="slidenum">
              <a:rPr lang="en-GB" smtClean="0"/>
              <a:t>‹#›</a:t>
            </a:fld>
            <a:endParaRPr lang="en-GB"/>
          </a:p>
        </p:txBody>
      </p:sp>
    </p:spTree>
    <p:extLst>
      <p:ext uri="{BB962C8B-B14F-4D97-AF65-F5344CB8AC3E}">
        <p14:creationId xmlns:p14="http://schemas.microsoft.com/office/powerpoint/2010/main" val="10933292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9/28/2022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87976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2600" y="767333"/>
            <a:ext cx="2728400" cy="5308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a:p>
        </p:txBody>
      </p:sp>
      <p:sp>
        <p:nvSpPr>
          <p:cNvPr id="7" name="Shape 7"/>
          <p:cNvSpPr txBox="1">
            <a:spLocks noGrp="1"/>
          </p:cNvSpPr>
          <p:nvPr>
            <p:ph type="body" idx="1"/>
          </p:nvPr>
        </p:nvSpPr>
        <p:spPr>
          <a:xfrm>
            <a:off x="4120833" y="767333"/>
            <a:ext cx="7461600" cy="5308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rgbClr val="CCCCCC"/>
                </a:solidFill>
                <a:latin typeface="Nunito Sans"/>
                <a:ea typeface="Nunito Sans"/>
                <a:cs typeface="Nunito Sans"/>
                <a:sym typeface="Nunito Sans"/>
              </a:rPr>
              <a:pPr algn="r"/>
              <a:t>‹#›</a:t>
            </a:fld>
            <a:endParaRPr lang="en" sz="1333">
              <a:solidFill>
                <a:srgbClr val="CCCCCC"/>
              </a:solidFill>
              <a:latin typeface="Nunito Sans"/>
              <a:ea typeface="Nunito Sans"/>
              <a:cs typeface="Nunito Sans"/>
              <a:sym typeface="Nunito Sans"/>
            </a:endParaRPr>
          </a:p>
        </p:txBody>
      </p:sp>
      <p:pic>
        <p:nvPicPr>
          <p:cNvPr id="10" name="Picture 9">
            <a:hlinkClick r:id="rId11"/>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5137" y="77260"/>
            <a:ext cx="533401" cy="533401"/>
          </a:xfrm>
          <a:prstGeom prst="rect">
            <a:avLst/>
          </a:prstGeom>
        </p:spPr>
      </p:pic>
      <p:sp>
        <p:nvSpPr>
          <p:cNvPr id="11" name="TextBox 10"/>
          <p:cNvSpPr txBox="1"/>
          <p:nvPr userDrawn="1"/>
        </p:nvSpPr>
        <p:spPr>
          <a:xfrm>
            <a:off x="-440218" y="610661"/>
            <a:ext cx="1704108" cy="174343"/>
          </a:xfrm>
          <a:prstGeom prst="rect">
            <a:avLst/>
          </a:prstGeom>
          <a:noFill/>
        </p:spPr>
        <p:txBody>
          <a:bodyPr wrap="square" rtlCol="0">
            <a:spAutoFit/>
          </a:bodyPr>
          <a:lstStyle/>
          <a:p>
            <a:pPr algn="ctr"/>
            <a:r>
              <a:rPr lang="en-US" sz="533" dirty="0">
                <a:solidFill>
                  <a:schemeClr val="bg1"/>
                </a:solidFill>
                <a:latin typeface="Lucida Handwriting" panose="03010101010101010101" pitchFamily="66" charset="0"/>
              </a:rPr>
              <a:t>Wolsey Academy</a:t>
            </a:r>
          </a:p>
        </p:txBody>
      </p:sp>
    </p:spTree>
    <p:extLst>
      <p:ext uri="{BB962C8B-B14F-4D97-AF65-F5344CB8AC3E}">
        <p14:creationId xmlns:p14="http://schemas.microsoft.com/office/powerpoint/2010/main" val="308767217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60APT_8OPzg?feature=oembed" TargetMode="Externa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hip on the water with smoke coming out of it&#10;&#10;Description automatically generated">
            <a:extLst>
              <a:ext uri="{FF2B5EF4-FFF2-40B4-BE49-F238E27FC236}">
                <a16:creationId xmlns:a16="http://schemas.microsoft.com/office/drawing/2014/main" id="{96B589CE-431D-4FF1-819C-3A7ECC516D1E}"/>
              </a:ext>
            </a:extLst>
          </p:cNvPr>
          <p:cNvPicPr>
            <a:picLocks noChangeAspect="1"/>
          </p:cNvPicPr>
          <p:nvPr/>
        </p:nvPicPr>
        <p:blipFill rotWithShape="1">
          <a:blip r:embed="rId3">
            <a:extLst>
              <a:ext uri="{28A0092B-C50C-407E-A947-70E740481C1C}">
                <a14:useLocalDpi xmlns:a14="http://schemas.microsoft.com/office/drawing/2010/main" val="0"/>
              </a:ext>
            </a:extLst>
          </a:blip>
          <a:srcRect l="12434" t="9091" r="4832" b="1"/>
          <a:stretch/>
        </p:blipFill>
        <p:spPr>
          <a:xfrm>
            <a:off x="3523488" y="10"/>
            <a:ext cx="8668512" cy="6857990"/>
          </a:xfrm>
          <a:prstGeom prst="rect">
            <a:avLst/>
          </a:prstGeom>
        </p:spPr>
      </p:pic>
      <p:sp>
        <p:nvSpPr>
          <p:cNvPr id="71" name="Rectangle 7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F9787C-FD0B-4D44-B683-91735F9372C8}"/>
              </a:ext>
            </a:extLst>
          </p:cNvPr>
          <p:cNvSpPr>
            <a:spLocks noGrp="1"/>
          </p:cNvSpPr>
          <p:nvPr>
            <p:ph type="ctrTitle"/>
          </p:nvPr>
        </p:nvSpPr>
        <p:spPr>
          <a:xfrm>
            <a:off x="234790" y="-259286"/>
            <a:ext cx="4023360" cy="3204134"/>
          </a:xfrm>
        </p:spPr>
        <p:txBody>
          <a:bodyPr anchor="b">
            <a:normAutofit/>
          </a:bodyPr>
          <a:lstStyle/>
          <a:p>
            <a:r>
              <a:rPr lang="en-US" sz="4800" b="1" u="sng" dirty="0"/>
              <a:t>British Naval Blockade</a:t>
            </a:r>
            <a:br>
              <a:rPr lang="en-US" sz="4800" b="1" u="sng" dirty="0"/>
            </a:br>
            <a:r>
              <a:rPr lang="en-US" sz="4800" b="1" u="sng" dirty="0"/>
              <a:t>1914 - 1919</a:t>
            </a:r>
            <a:endParaRPr lang="en-US" sz="4800" dirty="0"/>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AA7148-8004-4B16-A3D4-AE521C879B79}"/>
              </a:ext>
            </a:extLst>
          </p:cNvPr>
          <p:cNvSpPr/>
          <p:nvPr/>
        </p:nvSpPr>
        <p:spPr>
          <a:xfrm>
            <a:off x="4601183" y="4071116"/>
            <a:ext cx="7590814" cy="2786874"/>
          </a:xfrm>
          <a:prstGeom prst="rect">
            <a:avLst/>
          </a:prstGeom>
          <a:solidFill>
            <a:schemeClr val="bg1">
              <a:lumMod val="50000"/>
              <a:lumOff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hape 91">
            <a:extLst>
              <a:ext uri="{FF2B5EF4-FFF2-40B4-BE49-F238E27FC236}">
                <a16:creationId xmlns:a16="http://schemas.microsoft.com/office/drawing/2014/main" id="{A4D035D2-845D-4181-9720-05C4C0C7DEF4}"/>
              </a:ext>
            </a:extLst>
          </p:cNvPr>
          <p:cNvSpPr txBox="1">
            <a:spLocks/>
          </p:cNvSpPr>
          <p:nvPr/>
        </p:nvSpPr>
        <p:spPr>
          <a:xfrm>
            <a:off x="5699489" y="4071116"/>
            <a:ext cx="5127014" cy="75861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lgn="just">
              <a:spcAft>
                <a:spcPts val="600"/>
              </a:spcAft>
            </a:pPr>
            <a:r>
              <a:rPr lang="en-US" sz="1600" dirty="0">
                <a:solidFill>
                  <a:schemeClr val="tx1"/>
                </a:solidFill>
              </a:rPr>
              <a:t>The blockade began at the very beginning of the war in August 1914 and lasted 8 months after the signing of the armistice and ended in July 1919. How many months did the blockade last?</a:t>
            </a:r>
            <a:endParaRPr lang="en" sz="1600" dirty="0">
              <a:solidFill>
                <a:schemeClr val="tx1"/>
              </a:solidFill>
            </a:endParaRPr>
          </a:p>
        </p:txBody>
      </p:sp>
      <p:sp>
        <p:nvSpPr>
          <p:cNvPr id="12" name="Shape 91">
            <a:extLst>
              <a:ext uri="{FF2B5EF4-FFF2-40B4-BE49-F238E27FC236}">
                <a16:creationId xmlns:a16="http://schemas.microsoft.com/office/drawing/2014/main" id="{70380407-9F7F-4FC7-B36A-ADC69C380CE1}"/>
              </a:ext>
            </a:extLst>
          </p:cNvPr>
          <p:cNvSpPr txBox="1">
            <a:spLocks/>
          </p:cNvSpPr>
          <p:nvPr/>
        </p:nvSpPr>
        <p:spPr>
          <a:xfrm>
            <a:off x="4708187" y="5426390"/>
            <a:ext cx="5466945" cy="113275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spcAft>
                <a:spcPts val="600"/>
              </a:spcAft>
            </a:pPr>
            <a:r>
              <a:rPr lang="en-US" sz="1600" dirty="0">
                <a:solidFill>
                  <a:schemeClr val="tx1"/>
                </a:solidFill>
              </a:rPr>
              <a:t>The impact the ware had on the </a:t>
            </a:r>
            <a:r>
              <a:rPr lang="en-US" sz="1600" dirty="0" err="1">
                <a:solidFill>
                  <a:schemeClr val="tx1"/>
                </a:solidFill>
              </a:rPr>
              <a:t>civillian</a:t>
            </a:r>
            <a:r>
              <a:rPr lang="en-US" sz="1600" dirty="0">
                <a:solidFill>
                  <a:schemeClr val="tx1"/>
                </a:solidFill>
              </a:rPr>
              <a:t> population of </a:t>
            </a:r>
            <a:r>
              <a:rPr lang="en-US" sz="1600" dirty="0" err="1">
                <a:solidFill>
                  <a:schemeClr val="tx1"/>
                </a:solidFill>
              </a:rPr>
              <a:t>germany</a:t>
            </a:r>
            <a:r>
              <a:rPr lang="en-US" sz="1600" dirty="0">
                <a:solidFill>
                  <a:schemeClr val="tx1"/>
                </a:solidFill>
              </a:rPr>
              <a:t> was catastrophic and it contributed to the deaths of over 700,000 </a:t>
            </a:r>
            <a:r>
              <a:rPr lang="en-US" sz="1600" dirty="0" err="1">
                <a:solidFill>
                  <a:schemeClr val="tx1"/>
                </a:solidFill>
              </a:rPr>
              <a:t>Germanes</a:t>
            </a:r>
            <a:r>
              <a:rPr lang="en-US" sz="1600" dirty="0">
                <a:solidFill>
                  <a:schemeClr val="tx1"/>
                </a:solidFill>
              </a:rPr>
              <a:t>. </a:t>
            </a:r>
            <a:endParaRPr lang="en" sz="1600" dirty="0">
              <a:solidFill>
                <a:schemeClr val="tx1"/>
              </a:solidFill>
            </a:endParaRPr>
          </a:p>
        </p:txBody>
      </p:sp>
      <p:sp>
        <p:nvSpPr>
          <p:cNvPr id="16" name="Shape 91">
            <a:extLst>
              <a:ext uri="{FF2B5EF4-FFF2-40B4-BE49-F238E27FC236}">
                <a16:creationId xmlns:a16="http://schemas.microsoft.com/office/drawing/2014/main" id="{1DB40F8E-4673-41FF-B5EB-2574FBF02C66}"/>
              </a:ext>
            </a:extLst>
          </p:cNvPr>
          <p:cNvSpPr txBox="1">
            <a:spLocks/>
          </p:cNvSpPr>
          <p:nvPr/>
        </p:nvSpPr>
        <p:spPr>
          <a:xfrm>
            <a:off x="10601356" y="5632057"/>
            <a:ext cx="1394173" cy="83760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lgn="ctr">
              <a:spcAft>
                <a:spcPts val="600"/>
              </a:spcAft>
            </a:pPr>
            <a:r>
              <a:rPr lang="en-GB" sz="1600" dirty="0">
                <a:solidFill>
                  <a:srgbClr val="FF0000"/>
                </a:solidFill>
              </a:rPr>
              <a:t>SPAG corrections…</a:t>
            </a:r>
            <a:endParaRPr lang="en" sz="1600" dirty="0">
              <a:solidFill>
                <a:srgbClr val="FF0000"/>
              </a:solidFill>
            </a:endParaRPr>
          </a:p>
        </p:txBody>
      </p:sp>
      <p:pic>
        <p:nvPicPr>
          <p:cNvPr id="8" name="Picture 7">
            <a:extLst>
              <a:ext uri="{FF2B5EF4-FFF2-40B4-BE49-F238E27FC236}">
                <a16:creationId xmlns:a16="http://schemas.microsoft.com/office/drawing/2014/main" id="{46F97E2E-A995-4569-A395-D353CDCA965C}"/>
              </a:ext>
            </a:extLst>
          </p:cNvPr>
          <p:cNvPicPr>
            <a:picLocks noChangeAspect="1"/>
          </p:cNvPicPr>
          <p:nvPr/>
        </p:nvPicPr>
        <p:blipFill>
          <a:blip r:embed="rId4"/>
          <a:stretch>
            <a:fillRect/>
          </a:stretch>
        </p:blipFill>
        <p:spPr>
          <a:xfrm>
            <a:off x="4831481" y="4219169"/>
            <a:ext cx="758612" cy="758612"/>
          </a:xfrm>
          <a:prstGeom prst="rect">
            <a:avLst/>
          </a:prstGeom>
        </p:spPr>
      </p:pic>
      <p:pic>
        <p:nvPicPr>
          <p:cNvPr id="9" name="Picture 8">
            <a:extLst>
              <a:ext uri="{FF2B5EF4-FFF2-40B4-BE49-F238E27FC236}">
                <a16:creationId xmlns:a16="http://schemas.microsoft.com/office/drawing/2014/main" id="{D602ABC9-3DD2-4733-905D-44BF9B2DD451}"/>
              </a:ext>
            </a:extLst>
          </p:cNvPr>
          <p:cNvPicPr>
            <a:picLocks noChangeAspect="1"/>
          </p:cNvPicPr>
          <p:nvPr/>
        </p:nvPicPr>
        <p:blipFill>
          <a:blip r:embed="rId5"/>
          <a:stretch>
            <a:fillRect/>
          </a:stretch>
        </p:blipFill>
        <p:spPr>
          <a:xfrm>
            <a:off x="10105080" y="5632057"/>
            <a:ext cx="721423" cy="721423"/>
          </a:xfrm>
          <a:prstGeom prst="rect">
            <a:avLst/>
          </a:prstGeom>
        </p:spPr>
      </p:pic>
      <p:sp>
        <p:nvSpPr>
          <p:cNvPr id="5" name="Subtitle 4">
            <a:extLst>
              <a:ext uri="{FF2B5EF4-FFF2-40B4-BE49-F238E27FC236}">
                <a16:creationId xmlns:a16="http://schemas.microsoft.com/office/drawing/2014/main" id="{1DC7EB8B-A8CC-23B7-7B02-FF2D72F72B4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423335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FAF33E-0C6E-451F-84A7-7D45F8B568AD}"/>
              </a:ext>
            </a:extLst>
          </p:cNvPr>
          <p:cNvSpPr>
            <a:spLocks noGrp="1"/>
          </p:cNvSpPr>
          <p:nvPr>
            <p:ph type="body" idx="1"/>
          </p:nvPr>
        </p:nvSpPr>
        <p:spPr>
          <a:xfrm>
            <a:off x="87549" y="2272799"/>
            <a:ext cx="11998433" cy="4277087"/>
          </a:xfrm>
        </p:spPr>
        <p:txBody>
          <a:bodyPr>
            <a:normAutofit/>
          </a:bodyPr>
          <a:lstStyle/>
          <a:p>
            <a:pPr marL="514350" indent="-514350" algn="l">
              <a:buAutoNum type="arabicPeriod"/>
            </a:pPr>
            <a:r>
              <a:rPr lang="en-US" dirty="0"/>
              <a:t>What did the British do in 1914 with its Navy in the North Sea? How did they deploy (set it out)?</a:t>
            </a:r>
          </a:p>
          <a:p>
            <a:pPr marL="514350" indent="-514350" algn="l">
              <a:buAutoNum type="arabicPeriod"/>
            </a:pPr>
            <a:r>
              <a:rPr lang="en-US" dirty="0"/>
              <a:t>What impact did it have on neutral countries like the USA?</a:t>
            </a:r>
          </a:p>
          <a:p>
            <a:pPr marL="514350" indent="-514350" algn="l">
              <a:buAutoNum type="arabicPeriod"/>
            </a:pPr>
            <a:r>
              <a:rPr lang="en-US" dirty="0"/>
              <a:t>What impact did it have on Germany?</a:t>
            </a:r>
          </a:p>
          <a:p>
            <a:pPr marL="514350" indent="-514350" algn="l">
              <a:buAutoNum type="arabicPeriod"/>
            </a:pPr>
            <a:r>
              <a:rPr lang="en-US" dirty="0"/>
              <a:t>What did Germany begin to do in 1916 that brought the USA into the war?</a:t>
            </a:r>
          </a:p>
          <a:p>
            <a:pPr marL="514350" indent="-514350" algn="l">
              <a:buAutoNum type="arabicPeriod"/>
            </a:pPr>
            <a:r>
              <a:rPr lang="en-US" dirty="0"/>
              <a:t>How did the British and Americans protect their cargo ships across the Atlantic?</a:t>
            </a:r>
          </a:p>
        </p:txBody>
      </p:sp>
      <p:sp>
        <p:nvSpPr>
          <p:cNvPr id="4" name="TextBox 3">
            <a:extLst>
              <a:ext uri="{FF2B5EF4-FFF2-40B4-BE49-F238E27FC236}">
                <a16:creationId xmlns:a16="http://schemas.microsoft.com/office/drawing/2014/main" id="{999D97BC-162B-4137-9FB9-79702D460136}"/>
              </a:ext>
            </a:extLst>
          </p:cNvPr>
          <p:cNvSpPr txBox="1"/>
          <p:nvPr/>
        </p:nvSpPr>
        <p:spPr>
          <a:xfrm>
            <a:off x="2747535" y="442380"/>
            <a:ext cx="6104106" cy="523220"/>
          </a:xfrm>
          <a:prstGeom prst="rect">
            <a:avLst/>
          </a:prstGeom>
          <a:noFill/>
        </p:spPr>
        <p:txBody>
          <a:bodyPr wrap="square">
            <a:spAutoFit/>
          </a:bodyPr>
          <a:lstStyle/>
          <a:p>
            <a:pPr algn="ctr"/>
            <a:r>
              <a:rPr lang="en-US" sz="2800" b="1" u="sng" dirty="0"/>
              <a:t>RECAP QUESTIONS…</a:t>
            </a:r>
            <a:endParaRPr lang="en-GB" sz="2800" dirty="0"/>
          </a:p>
        </p:txBody>
      </p:sp>
    </p:spTree>
    <p:extLst>
      <p:ext uri="{BB962C8B-B14F-4D97-AF65-F5344CB8AC3E}">
        <p14:creationId xmlns:p14="http://schemas.microsoft.com/office/powerpoint/2010/main" val="282524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1465374"/>
            <a:ext cx="3433101" cy="3317650"/>
          </a:xfrm>
          <a:prstGeom prst="rect">
            <a:avLst/>
          </a:prstGeom>
        </p:spPr>
        <p:txBody>
          <a:bodyPr lIns="121900" tIns="121900" rIns="121900" bIns="121900" anchor="t" anchorCtr="0">
            <a:noAutofit/>
          </a:bodyPr>
          <a:lstStyle/>
          <a:p>
            <a:pPr algn="ctr"/>
            <a:r>
              <a:rPr lang="en" dirty="0"/>
              <a:t>Make a judgement.</a:t>
            </a:r>
            <a:br>
              <a:rPr lang="en" dirty="0"/>
            </a:br>
            <a:br>
              <a:rPr lang="en" dirty="0"/>
            </a:br>
            <a:r>
              <a:rPr lang="en-GB" u="sng" dirty="0"/>
              <a:t>How significant was the British Naval Blockade on the outcome of the First World War?</a:t>
            </a:r>
            <a:br>
              <a:rPr lang="en-GB" dirty="0"/>
            </a:br>
            <a:br>
              <a:rPr lang="en-GB" dirty="0"/>
            </a:br>
            <a:endParaRPr lang="en" dirty="0"/>
          </a:p>
        </p:txBody>
      </p:sp>
      <p:sp>
        <p:nvSpPr>
          <p:cNvPr id="150" name="Shape 150"/>
          <p:cNvSpPr txBox="1">
            <a:spLocks noGrp="1"/>
          </p:cNvSpPr>
          <p:nvPr>
            <p:ph type="body" idx="1"/>
          </p:nvPr>
        </p:nvSpPr>
        <p:spPr>
          <a:xfrm>
            <a:off x="3754357" y="175728"/>
            <a:ext cx="7461600" cy="3686800"/>
          </a:xfrm>
          <a:prstGeom prst="rect">
            <a:avLst/>
          </a:prstGeom>
        </p:spPr>
        <p:txBody>
          <a:bodyPr lIns="121900" tIns="121900" rIns="121900" bIns="121900" anchor="t" anchorCtr="0">
            <a:noAutofit/>
          </a:bodyPr>
          <a:lstStyle/>
          <a:p>
            <a:pPr>
              <a:buNone/>
            </a:pPr>
            <a:r>
              <a:rPr lang="en" sz="2800" dirty="0"/>
              <a:t>Write a PEE paragraph explaining </a:t>
            </a:r>
            <a:r>
              <a:rPr lang="en-US" sz="2800" dirty="0"/>
              <a:t>how significant you think the British Blockade was on the outcome of the First World War.</a:t>
            </a:r>
            <a:endParaRPr lang="en" sz="2800" dirty="0"/>
          </a:p>
          <a:p>
            <a:pPr>
              <a:buNone/>
            </a:pPr>
            <a:endParaRPr lang="en" sz="2800" dirty="0"/>
          </a:p>
          <a:p>
            <a:pPr>
              <a:buNone/>
            </a:pPr>
            <a:r>
              <a:rPr lang="en" sz="2800" dirty="0"/>
              <a:t>Can we come up with some sentence starters as a class?</a:t>
            </a:r>
          </a:p>
        </p:txBody>
      </p:sp>
      <p:sp>
        <p:nvSpPr>
          <p:cNvPr id="151" name="Shape 151"/>
          <p:cNvSpPr txBox="1">
            <a:spLocks noGrp="1"/>
          </p:cNvSpPr>
          <p:nvPr>
            <p:ph type="sldNum" idx="12"/>
          </p:nvPr>
        </p:nvSpPr>
        <p:spPr>
          <a:xfrm>
            <a:off x="8829033" y="6184109"/>
            <a:ext cx="731600" cy="524800"/>
          </a:xfrm>
          <a:prstGeom prst="rect">
            <a:avLst/>
          </a:prstGeom>
        </p:spPr>
        <p:txBody>
          <a:bodyPr lIns="121900" tIns="121900" rIns="121900" bIns="121900" anchor="ctr" anchorCtr="0">
            <a:noAutofit/>
          </a:bodyPr>
          <a:lstStyle/>
          <a:p>
            <a:pPr defTabSz="1219170"/>
            <a:fld id="{00000000-1234-1234-1234-123412341234}" type="slidenum">
              <a:rPr lang="en" sz="1867" kern="0">
                <a:solidFill>
                  <a:srgbClr val="000000"/>
                </a:solidFill>
                <a:latin typeface="Arial"/>
                <a:cs typeface="Arial"/>
                <a:sym typeface="Arial"/>
              </a:rPr>
              <a:pPr defTabSz="1219170"/>
              <a:t>11</a:t>
            </a:fld>
            <a:endParaRPr lang="en" sz="1867" kern="0">
              <a:solidFill>
                <a:srgbClr val="000000"/>
              </a:solidFill>
              <a:latin typeface="Arial"/>
              <a:cs typeface="Arial"/>
              <a:sym typeface="Arial"/>
            </a:endParaRPr>
          </a:p>
        </p:txBody>
      </p:sp>
      <p:sp>
        <p:nvSpPr>
          <p:cNvPr id="152" name="Shape 152"/>
          <p:cNvSpPr/>
          <p:nvPr/>
        </p:nvSpPr>
        <p:spPr>
          <a:xfrm>
            <a:off x="6217329" y="3675824"/>
            <a:ext cx="2214400" cy="2214400"/>
          </a:xfrm>
          <a:prstGeom prst="ellipse">
            <a:avLst/>
          </a:prstGeom>
          <a:solidFill>
            <a:srgbClr val="F67031"/>
          </a:solidFill>
          <a:ln>
            <a:noFill/>
          </a:ln>
        </p:spPr>
        <p:txBody>
          <a:bodyPr lIns="121900" tIns="121900" rIns="121900" bIns="121900" anchor="ctr" anchorCtr="0">
            <a:noAutofit/>
          </a:bodyPr>
          <a:lstStyle/>
          <a:p>
            <a:pPr algn="ctr" defTabSz="1219170"/>
            <a:r>
              <a:rPr lang="en" sz="1600" b="1" kern="0" dirty="0">
                <a:solidFill>
                  <a:srgbClr val="FFFFFF"/>
                </a:solidFill>
                <a:latin typeface="Nunito Sans"/>
                <a:ea typeface="Nunito Sans"/>
                <a:cs typeface="Nunito Sans"/>
                <a:sym typeface="Nunito Sans"/>
              </a:rPr>
              <a:t>EVIDENCE</a:t>
            </a:r>
          </a:p>
        </p:txBody>
      </p:sp>
      <p:sp>
        <p:nvSpPr>
          <p:cNvPr id="153" name="Shape 153"/>
          <p:cNvSpPr/>
          <p:nvPr/>
        </p:nvSpPr>
        <p:spPr>
          <a:xfrm>
            <a:off x="8703313" y="3675824"/>
            <a:ext cx="2214400" cy="2214400"/>
          </a:xfrm>
          <a:prstGeom prst="ellipse">
            <a:avLst/>
          </a:prstGeom>
          <a:solidFill>
            <a:srgbClr val="ED0036"/>
          </a:solidFill>
          <a:ln>
            <a:noFill/>
          </a:ln>
        </p:spPr>
        <p:txBody>
          <a:bodyPr lIns="121900" tIns="121900" rIns="121900" bIns="121900" anchor="ctr" anchorCtr="0">
            <a:noAutofit/>
          </a:bodyPr>
          <a:lstStyle/>
          <a:p>
            <a:pPr algn="ctr" defTabSz="1219170"/>
            <a:r>
              <a:rPr lang="en" sz="1600" b="1" kern="0" dirty="0">
                <a:solidFill>
                  <a:srgbClr val="FFFFFF"/>
                </a:solidFill>
                <a:latin typeface="Nunito Sans"/>
                <a:ea typeface="Nunito Sans"/>
                <a:cs typeface="Nunito Sans"/>
                <a:sym typeface="Nunito Sans"/>
              </a:rPr>
              <a:t>EXPLAIN</a:t>
            </a:r>
          </a:p>
        </p:txBody>
      </p:sp>
      <p:sp>
        <p:nvSpPr>
          <p:cNvPr id="154" name="Shape 154"/>
          <p:cNvSpPr/>
          <p:nvPr/>
        </p:nvSpPr>
        <p:spPr>
          <a:xfrm>
            <a:off x="3731347" y="3675824"/>
            <a:ext cx="2214400" cy="2214400"/>
          </a:xfrm>
          <a:prstGeom prst="ellipse">
            <a:avLst/>
          </a:prstGeom>
          <a:solidFill>
            <a:srgbClr val="FFA400"/>
          </a:solidFill>
          <a:ln>
            <a:noFill/>
          </a:ln>
        </p:spPr>
        <p:txBody>
          <a:bodyPr lIns="121900" tIns="121900" rIns="121900" bIns="121900" anchor="ctr" anchorCtr="0">
            <a:noAutofit/>
          </a:bodyPr>
          <a:lstStyle/>
          <a:p>
            <a:pPr algn="ctr" defTabSz="1219170"/>
            <a:r>
              <a:rPr lang="en" sz="1600" b="1" kern="0" dirty="0">
                <a:solidFill>
                  <a:srgbClr val="FFFFFF"/>
                </a:solidFill>
                <a:latin typeface="Nunito Sans"/>
                <a:ea typeface="Nunito Sans"/>
                <a:cs typeface="Nunito Sans"/>
                <a:sym typeface="Nunito Sans"/>
              </a:rPr>
              <a:t>POINT</a:t>
            </a:r>
          </a:p>
        </p:txBody>
      </p:sp>
      <p:cxnSp>
        <p:nvCxnSpPr>
          <p:cNvPr id="155" name="Shape 155"/>
          <p:cNvCxnSpPr/>
          <p:nvPr/>
        </p:nvCxnSpPr>
        <p:spPr>
          <a:xfrm>
            <a:off x="5473181" y="4795757"/>
            <a:ext cx="1213200" cy="0"/>
          </a:xfrm>
          <a:prstGeom prst="straightConnector1">
            <a:avLst/>
          </a:prstGeom>
          <a:noFill/>
          <a:ln w="19050" cap="flat" cmpd="sng">
            <a:solidFill>
              <a:srgbClr val="FFFFFF"/>
            </a:solidFill>
            <a:prstDash val="solid"/>
            <a:round/>
            <a:headEnd type="oval" w="med" len="med"/>
            <a:tailEnd type="triangle" w="med" len="med"/>
          </a:ln>
        </p:spPr>
      </p:cxnSp>
      <p:cxnSp>
        <p:nvCxnSpPr>
          <p:cNvPr id="156" name="Shape 156"/>
          <p:cNvCxnSpPr/>
          <p:nvPr/>
        </p:nvCxnSpPr>
        <p:spPr>
          <a:xfrm>
            <a:off x="7899282" y="4795757"/>
            <a:ext cx="1213199" cy="0"/>
          </a:xfrm>
          <a:prstGeom prst="straightConnector1">
            <a:avLst/>
          </a:prstGeom>
          <a:noFill/>
          <a:ln w="19050" cap="flat" cmpd="sng">
            <a:solidFill>
              <a:srgbClr val="FFFFFF"/>
            </a:solidFill>
            <a:prstDash val="solid"/>
            <a:round/>
            <a:headEnd type="oval" w="med" len="med"/>
            <a:tailEnd type="triangle" w="med" len="med"/>
          </a:ln>
        </p:spPr>
      </p:cxnSp>
      <p:sp>
        <p:nvSpPr>
          <p:cNvPr id="10" name="Shape 363"/>
          <p:cNvSpPr/>
          <p:nvPr/>
        </p:nvSpPr>
        <p:spPr>
          <a:xfrm rot="10800000">
            <a:off x="4546678" y="6086941"/>
            <a:ext cx="7035756" cy="547232"/>
          </a:xfrm>
          <a:prstGeom prst="chevron">
            <a:avLst>
              <a:gd name="adj" fmla="val 29853"/>
            </a:avLst>
          </a:prstGeom>
          <a:solidFill>
            <a:srgbClr val="FFFF00"/>
          </a:solidFill>
          <a:ln>
            <a:noFill/>
          </a:ln>
        </p:spPr>
        <p:txBody>
          <a:bodyPr lIns="121900" tIns="121900" rIns="121900" bIns="121900" anchor="ctr" anchorCtr="0">
            <a:noAutofit/>
          </a:bodyPr>
          <a:lstStyle/>
          <a:p>
            <a:pPr algn="ctr" defTabSz="1219170"/>
            <a:r>
              <a:rPr lang="en" sz="1200" kern="0" dirty="0">
                <a:solidFill>
                  <a:srgbClr val="000000"/>
                </a:solidFill>
                <a:latin typeface="Nunito Sans"/>
                <a:ea typeface="Nunito Sans"/>
                <a:cs typeface="Nunito Sans"/>
                <a:sym typeface="Nunito Sans"/>
              </a:rPr>
              <a:t>Num/Lit Settler</a:t>
            </a:r>
          </a:p>
        </p:txBody>
      </p:sp>
      <p:sp>
        <p:nvSpPr>
          <p:cNvPr id="11" name="Shape 363"/>
          <p:cNvSpPr/>
          <p:nvPr/>
        </p:nvSpPr>
        <p:spPr>
          <a:xfrm>
            <a:off x="1028800" y="6086943"/>
            <a:ext cx="10187157" cy="547232"/>
          </a:xfrm>
          <a:prstGeom prst="chevron">
            <a:avLst>
              <a:gd name="adj" fmla="val 29853"/>
            </a:avLst>
          </a:prstGeom>
          <a:solidFill>
            <a:srgbClr val="FFFF00"/>
          </a:solidFill>
          <a:ln>
            <a:noFill/>
          </a:ln>
        </p:spPr>
        <p:txBody>
          <a:bodyPr lIns="121900" tIns="121900" rIns="121900" bIns="121900" anchor="ctr" anchorCtr="0">
            <a:noAutofit/>
          </a:bodyPr>
          <a:lstStyle/>
          <a:p>
            <a:pPr algn="ctr" defTabSz="1219170"/>
            <a:r>
              <a:rPr lang="en-US" sz="1600" b="1" u="sng" kern="0" dirty="0">
                <a:solidFill>
                  <a:srgbClr val="000000"/>
                </a:solidFill>
                <a:latin typeface="Nunito Sans"/>
                <a:ea typeface="Nunito Sans"/>
                <a:cs typeface="Nunito Sans"/>
                <a:sym typeface="Nunito Sans"/>
              </a:rPr>
              <a:t>Extra Credit: Write another PEE paragraph explaining the costs it might have caused the British.</a:t>
            </a:r>
            <a:endParaRPr lang="en" sz="1600" kern="0" dirty="0">
              <a:solidFill>
                <a:srgbClr val="000000"/>
              </a:solidFill>
              <a:latin typeface="Nunito Sans"/>
              <a:ea typeface="Nunito Sans"/>
              <a:cs typeface="Nunito Sans"/>
              <a:sym typeface="Nuni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42"/>
        <p:cNvGrpSpPr/>
        <p:nvPr/>
      </p:nvGrpSpPr>
      <p:grpSpPr>
        <a:xfrm>
          <a:off x="0" y="0"/>
          <a:ext cx="0" cy="0"/>
          <a:chOff x="0" y="0"/>
          <a:chExt cx="0" cy="0"/>
        </a:xfrm>
      </p:grpSpPr>
      <p:sp>
        <p:nvSpPr>
          <p:cNvPr id="144" name="Shape 144"/>
          <p:cNvSpPr txBox="1">
            <a:spLocks noGrp="1"/>
          </p:cNvSpPr>
          <p:nvPr>
            <p:ph type="sldNum" idx="12"/>
          </p:nvPr>
        </p:nvSpPr>
        <p:spPr>
          <a:xfrm>
            <a:off x="11409044" y="6333133"/>
            <a:ext cx="731600" cy="524800"/>
          </a:xfrm>
          <a:prstGeom prst="rect">
            <a:avLst/>
          </a:prstGeom>
        </p:spPr>
        <p:txBody>
          <a:bodyPr vert="horz" lIns="121900" tIns="121900" rIns="121900" bIns="121900" rtlCol="0" anchor="ctr" anchorCtr="0">
            <a:noAutofit/>
          </a:bodyPr>
          <a:lstStyle/>
          <a:p>
            <a:fld id="{00000000-1234-1234-1234-123412341234}" type="slidenum">
              <a:rPr lang="en"/>
              <a:pPr/>
              <a:t>12</a:t>
            </a:fld>
            <a:endParaRPr lang="en"/>
          </a:p>
        </p:txBody>
      </p:sp>
      <p:sp>
        <p:nvSpPr>
          <p:cNvPr id="2" name="TextBox 1"/>
          <p:cNvSpPr txBox="1"/>
          <p:nvPr/>
        </p:nvSpPr>
        <p:spPr>
          <a:xfrm>
            <a:off x="2490583" y="119062"/>
            <a:ext cx="7836472" cy="1200329"/>
          </a:xfrm>
          <a:prstGeom prst="rect">
            <a:avLst/>
          </a:prstGeom>
          <a:solidFill>
            <a:srgbClr val="002060"/>
          </a:solidFill>
        </p:spPr>
        <p:txBody>
          <a:bodyPr wrap="square" rtlCol="0">
            <a:spAutoFit/>
          </a:bodyPr>
          <a:lstStyle/>
          <a:p>
            <a:pPr algn="ctr"/>
            <a:r>
              <a:rPr lang="en-US" sz="7200" dirty="0">
                <a:solidFill>
                  <a:schemeClr val="bg1"/>
                </a:solidFill>
              </a:rPr>
              <a:t>RESOURCES</a:t>
            </a:r>
          </a:p>
        </p:txBody>
      </p:sp>
      <p:sp>
        <p:nvSpPr>
          <p:cNvPr id="4" name="Down Arrow 3"/>
          <p:cNvSpPr/>
          <p:nvPr/>
        </p:nvSpPr>
        <p:spPr>
          <a:xfrm>
            <a:off x="4724400" y="2454443"/>
            <a:ext cx="3368841" cy="3878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5222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393DC-A98A-4230-89F0-BEF81F6FCDC5}"/>
              </a:ext>
            </a:extLst>
          </p:cNvPr>
          <p:cNvSpPr/>
          <p:nvPr/>
        </p:nvSpPr>
        <p:spPr>
          <a:xfrm>
            <a:off x="0" y="0"/>
            <a:ext cx="22987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Sans" panose="020B0604020202020204"/>
              </a:rPr>
              <a:t>Give each paragraph a subheading.</a:t>
            </a:r>
          </a:p>
        </p:txBody>
      </p:sp>
      <p:sp>
        <p:nvSpPr>
          <p:cNvPr id="5" name="Rectangle 4">
            <a:extLst>
              <a:ext uri="{FF2B5EF4-FFF2-40B4-BE49-F238E27FC236}">
                <a16:creationId xmlns:a16="http://schemas.microsoft.com/office/drawing/2014/main" id="{4A2FBF69-E7B5-4B52-A2B6-3540924D3436}"/>
              </a:ext>
            </a:extLst>
          </p:cNvPr>
          <p:cNvSpPr/>
          <p:nvPr/>
        </p:nvSpPr>
        <p:spPr>
          <a:xfrm>
            <a:off x="9893300" y="0"/>
            <a:ext cx="2298700" cy="4940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unito Sans" panose="020B0604020202020204"/>
              </a:rPr>
              <a:t>Three Key Facts…</a:t>
            </a:r>
          </a:p>
          <a:p>
            <a:pPr algn="ctr"/>
            <a:endParaRPr lang="en-US" dirty="0">
              <a:latin typeface="Nunito Sans" panose="020B0604020202020204"/>
            </a:endParaRPr>
          </a:p>
          <a:p>
            <a:pPr algn="ctr"/>
            <a:endParaRPr lang="en-US" dirty="0">
              <a:latin typeface="Nunito Sans" panose="020B0604020202020204"/>
            </a:endParaRPr>
          </a:p>
          <a:p>
            <a:pPr algn="ctr"/>
            <a:endParaRPr lang="en-US" dirty="0">
              <a:latin typeface="Nunito Sans" panose="020B0604020202020204"/>
            </a:endParaRPr>
          </a:p>
          <a:p>
            <a:r>
              <a:rPr lang="en-US" sz="1800" dirty="0">
                <a:latin typeface="Nunito Sans" panose="020B0604020202020204"/>
              </a:rPr>
              <a:t>1.</a:t>
            </a:r>
          </a:p>
          <a:p>
            <a:endParaRPr lang="en-US" sz="1800" dirty="0">
              <a:latin typeface="Nunito Sans" panose="020B0604020202020204"/>
            </a:endParaRPr>
          </a:p>
          <a:p>
            <a:endParaRPr lang="en-US" sz="1800" dirty="0">
              <a:latin typeface="Nunito Sans" panose="020B0604020202020204"/>
            </a:endParaRPr>
          </a:p>
          <a:p>
            <a:endParaRPr lang="en-US" sz="1800" dirty="0">
              <a:latin typeface="Nunito Sans" panose="020B0604020202020204"/>
            </a:endParaRPr>
          </a:p>
          <a:p>
            <a:r>
              <a:rPr lang="en-US" dirty="0">
                <a:latin typeface="Nunito Sans" panose="020B0604020202020204"/>
              </a:rPr>
              <a:t>2.</a:t>
            </a:r>
          </a:p>
          <a:p>
            <a:endParaRPr lang="en-US" dirty="0">
              <a:latin typeface="Nunito Sans" panose="020B0604020202020204"/>
            </a:endParaRPr>
          </a:p>
          <a:p>
            <a:endParaRPr lang="en-US" dirty="0">
              <a:latin typeface="Nunito Sans" panose="020B0604020202020204"/>
            </a:endParaRPr>
          </a:p>
          <a:p>
            <a:endParaRPr lang="en-US" dirty="0">
              <a:latin typeface="Nunito Sans" panose="020B0604020202020204"/>
            </a:endParaRPr>
          </a:p>
          <a:p>
            <a:r>
              <a:rPr lang="en-US" sz="1800" dirty="0">
                <a:latin typeface="Nunito Sans" panose="020B0604020202020204"/>
              </a:rPr>
              <a:t>3.</a:t>
            </a:r>
          </a:p>
        </p:txBody>
      </p:sp>
      <p:sp>
        <p:nvSpPr>
          <p:cNvPr id="7" name="Rectangle 6">
            <a:extLst>
              <a:ext uri="{FF2B5EF4-FFF2-40B4-BE49-F238E27FC236}">
                <a16:creationId xmlns:a16="http://schemas.microsoft.com/office/drawing/2014/main" id="{CB285982-982F-4154-8A75-EB7215A6C59A}"/>
              </a:ext>
            </a:extLst>
          </p:cNvPr>
          <p:cNvSpPr/>
          <p:nvPr/>
        </p:nvSpPr>
        <p:spPr>
          <a:xfrm>
            <a:off x="2298700" y="0"/>
            <a:ext cx="75946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effectLst/>
                <a:latin typeface="Nunito Sans" panose="020B0604020202020204"/>
                <a:ea typeface="Calibri" panose="020F0502020204030204" pitchFamily="34" charset="0"/>
                <a:cs typeface="Times New Roman" panose="02020603050405020304" pitchFamily="18" charset="0"/>
              </a:rPr>
              <a:t>The British Blockade 1/4</a:t>
            </a:r>
          </a:p>
          <a:p>
            <a:pPr algn="ctr"/>
            <a:endParaRPr lang="en-US" sz="2400" dirty="0">
              <a:solidFill>
                <a:schemeClr val="tx1"/>
              </a:solidFill>
              <a:effectLst/>
              <a:latin typeface="Nunito Sans"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US" sz="2400" b="0" i="0" dirty="0">
                <a:solidFill>
                  <a:srgbClr val="212121"/>
                </a:solidFill>
                <a:effectLst/>
                <a:latin typeface="Helvetica" panose="020B0604020202020204" pitchFamily="34" charset="0"/>
              </a:rPr>
              <a:t>The British blockade of Germany from 1914-1919 was one of the largest and most complex undertakings attempted by either side during the First World War. While Britain employed considerable resources in other areas of the conflict, the blockade became the source of the United Kingdom's greatest efforts during the war. As Eric Osborne noted, "It is true that the exploits of the British Army and Royal Navy aided greatly in the conflict, but Britain's greatest contribution to the allied cause was the largely unseen economic pressure occasioned by naval supremacy through the imposition of a blockade of Germany."</a:t>
            </a:r>
            <a:r>
              <a:rPr lang="en-US" sz="2400" b="0" i="0" baseline="30000" dirty="0">
                <a:solidFill>
                  <a:srgbClr val="212121"/>
                </a:solidFill>
                <a:effectLst/>
                <a:latin typeface="Helvetica" panose="020B0604020202020204" pitchFamily="34" charset="0"/>
              </a:rPr>
              <a:t>1</a:t>
            </a:r>
            <a:endParaRPr lang="en-US" sz="2400" dirty="0">
              <a:solidFill>
                <a:schemeClr val="tx1"/>
              </a:solidFill>
              <a:effectLst/>
              <a:latin typeface="Nunito Sans" panose="020B060402020202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56C05A-646C-4C50-A930-F748627878AC}"/>
              </a:ext>
            </a:extLst>
          </p:cNvPr>
          <p:cNvSpPr/>
          <p:nvPr/>
        </p:nvSpPr>
        <p:spPr>
          <a:xfrm>
            <a:off x="9893300" y="4940300"/>
            <a:ext cx="2298700" cy="1917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a:latin typeface="Nunito Sans" panose="020B0604020202020204"/>
              </a:rPr>
              <a:t>Go Further…</a:t>
            </a:r>
          </a:p>
          <a:p>
            <a:pPr algn="ctr"/>
            <a:endParaRPr lang="en-US" dirty="0">
              <a:latin typeface="Nunito Sans" panose="020B0604020202020204"/>
            </a:endParaRPr>
          </a:p>
          <a:p>
            <a:pPr algn="ctr"/>
            <a:r>
              <a:rPr lang="en-US" dirty="0">
                <a:latin typeface="Nunito Sans" panose="020B0604020202020204"/>
              </a:rPr>
              <a:t>Do your own research and add in your own details to this paragraph…</a:t>
            </a:r>
            <a:endParaRPr lang="en-US" sz="1800" dirty="0">
              <a:latin typeface="Nunito Sans" panose="020B0604020202020204"/>
            </a:endParaRPr>
          </a:p>
        </p:txBody>
      </p:sp>
    </p:spTree>
    <p:extLst>
      <p:ext uri="{BB962C8B-B14F-4D97-AF65-F5344CB8AC3E}">
        <p14:creationId xmlns:p14="http://schemas.microsoft.com/office/powerpoint/2010/main" val="275084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393DC-A98A-4230-89F0-BEF81F6FCDC5}"/>
              </a:ext>
            </a:extLst>
          </p:cNvPr>
          <p:cNvSpPr/>
          <p:nvPr/>
        </p:nvSpPr>
        <p:spPr>
          <a:xfrm>
            <a:off x="0" y="0"/>
            <a:ext cx="22987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Sans" panose="020B0604020202020204"/>
              </a:rPr>
              <a:t>Give each paragraph a subheading</a:t>
            </a:r>
          </a:p>
        </p:txBody>
      </p:sp>
      <p:sp>
        <p:nvSpPr>
          <p:cNvPr id="5" name="Rectangle 4">
            <a:extLst>
              <a:ext uri="{FF2B5EF4-FFF2-40B4-BE49-F238E27FC236}">
                <a16:creationId xmlns:a16="http://schemas.microsoft.com/office/drawing/2014/main" id="{4A2FBF69-E7B5-4B52-A2B6-3540924D3436}"/>
              </a:ext>
            </a:extLst>
          </p:cNvPr>
          <p:cNvSpPr/>
          <p:nvPr/>
        </p:nvSpPr>
        <p:spPr>
          <a:xfrm>
            <a:off x="9893300" y="0"/>
            <a:ext cx="2298700" cy="4940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unito Sans" panose="020B0604020202020204"/>
              </a:rPr>
              <a:t>Three Key Facts…</a:t>
            </a:r>
          </a:p>
          <a:p>
            <a:pPr algn="ctr"/>
            <a:endParaRPr lang="en-US" dirty="0">
              <a:latin typeface="Nunito Sans" panose="020B0604020202020204"/>
            </a:endParaRPr>
          </a:p>
          <a:p>
            <a:pPr algn="ctr"/>
            <a:endParaRPr lang="en-US" dirty="0">
              <a:latin typeface="Nunito Sans" panose="020B0604020202020204"/>
            </a:endParaRPr>
          </a:p>
          <a:p>
            <a:pPr algn="ctr"/>
            <a:endParaRPr lang="en-US" dirty="0">
              <a:latin typeface="Nunito Sans" panose="020B0604020202020204"/>
            </a:endParaRPr>
          </a:p>
          <a:p>
            <a:r>
              <a:rPr lang="en-US" sz="1800" dirty="0">
                <a:latin typeface="Nunito Sans" panose="020B0604020202020204"/>
              </a:rPr>
              <a:t>1.</a:t>
            </a:r>
          </a:p>
          <a:p>
            <a:endParaRPr lang="en-US" sz="1800" dirty="0">
              <a:latin typeface="Nunito Sans" panose="020B0604020202020204"/>
            </a:endParaRPr>
          </a:p>
          <a:p>
            <a:endParaRPr lang="en-US" sz="1800" dirty="0">
              <a:latin typeface="Nunito Sans" panose="020B0604020202020204"/>
            </a:endParaRPr>
          </a:p>
          <a:p>
            <a:endParaRPr lang="en-US" sz="1800" dirty="0">
              <a:latin typeface="Nunito Sans" panose="020B0604020202020204"/>
            </a:endParaRPr>
          </a:p>
          <a:p>
            <a:r>
              <a:rPr lang="en-US" dirty="0">
                <a:latin typeface="Nunito Sans" panose="020B0604020202020204"/>
              </a:rPr>
              <a:t>2.</a:t>
            </a:r>
          </a:p>
          <a:p>
            <a:endParaRPr lang="en-US" dirty="0">
              <a:latin typeface="Nunito Sans" panose="020B0604020202020204"/>
            </a:endParaRPr>
          </a:p>
          <a:p>
            <a:endParaRPr lang="en-US" dirty="0">
              <a:latin typeface="Nunito Sans" panose="020B0604020202020204"/>
            </a:endParaRPr>
          </a:p>
          <a:p>
            <a:endParaRPr lang="en-US" dirty="0">
              <a:latin typeface="Nunito Sans" panose="020B0604020202020204"/>
            </a:endParaRPr>
          </a:p>
          <a:p>
            <a:r>
              <a:rPr lang="en-US" sz="1800" dirty="0">
                <a:latin typeface="Nunito Sans" panose="020B0604020202020204"/>
              </a:rPr>
              <a:t>3.</a:t>
            </a:r>
          </a:p>
        </p:txBody>
      </p:sp>
      <p:sp>
        <p:nvSpPr>
          <p:cNvPr id="7" name="Rectangle 6">
            <a:extLst>
              <a:ext uri="{FF2B5EF4-FFF2-40B4-BE49-F238E27FC236}">
                <a16:creationId xmlns:a16="http://schemas.microsoft.com/office/drawing/2014/main" id="{CB285982-982F-4154-8A75-EB7215A6C59A}"/>
              </a:ext>
            </a:extLst>
          </p:cNvPr>
          <p:cNvSpPr/>
          <p:nvPr/>
        </p:nvSpPr>
        <p:spPr>
          <a:xfrm>
            <a:off x="2298700" y="0"/>
            <a:ext cx="75946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effectLst/>
                <a:latin typeface="Nunito Sans" panose="020B0604020202020204"/>
                <a:ea typeface="Calibri" panose="020F0502020204030204" pitchFamily="34" charset="0"/>
                <a:cs typeface="Times New Roman" panose="02020603050405020304" pitchFamily="18" charset="0"/>
              </a:rPr>
              <a:t>The British Blockade 2/4</a:t>
            </a:r>
          </a:p>
          <a:p>
            <a:pPr algn="ctr"/>
            <a:endParaRPr lang="en-US" sz="2400" dirty="0">
              <a:solidFill>
                <a:schemeClr val="tx1"/>
              </a:solidFill>
              <a:effectLst/>
              <a:latin typeface="Nunito Sans"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US" sz="2400" b="0" i="0" dirty="0">
                <a:solidFill>
                  <a:srgbClr val="212121"/>
                </a:solidFill>
                <a:effectLst/>
                <a:latin typeface="Helvetica" panose="020B0604020202020204" pitchFamily="34" charset="0"/>
              </a:rPr>
              <a:t>This of course was Britain's traditional area of expertise, and something they had used considerably in the past. The British mindset was summed up by Greg Kennedy when he noted that Britain's two major allies - France and Russia - possessed large modern armies that were best suited to conducting a land war. Britain conversely maintained the world's largest navy, but had only limited trained land forces available.</a:t>
            </a:r>
            <a:r>
              <a:rPr lang="en-US" sz="2400" b="0" i="0" baseline="30000" dirty="0">
                <a:solidFill>
                  <a:srgbClr val="212121"/>
                </a:solidFill>
                <a:effectLst/>
                <a:latin typeface="Helvetica" panose="020B0604020202020204" pitchFamily="34" charset="0"/>
              </a:rPr>
              <a:t>2</a:t>
            </a:r>
            <a:r>
              <a:rPr lang="en-US" sz="2400" b="0" i="0" dirty="0">
                <a:solidFill>
                  <a:srgbClr val="212121"/>
                </a:solidFill>
                <a:effectLst/>
                <a:latin typeface="Helvetica" panose="020B0604020202020204" pitchFamily="34" charset="0"/>
              </a:rPr>
              <a:t> Thus the British could best direct their efforts to blockading Germany at sea, while providing smaller numbers of troops on the continent to help bolster the western front.</a:t>
            </a:r>
            <a:r>
              <a:rPr lang="en-GB" sz="2400" dirty="0">
                <a:solidFill>
                  <a:schemeClr val="tx1"/>
                </a:solidFill>
                <a:effectLst/>
                <a:latin typeface="Nunito Sans" panose="020B0604020202020204"/>
                <a:ea typeface="Calibri" panose="020F0502020204030204" pitchFamily="34" charset="0"/>
                <a:cs typeface="Times New Roman" panose="02020603050405020304" pitchFamily="18" charset="0"/>
              </a:rPr>
              <a:t>.</a:t>
            </a:r>
            <a:endParaRPr lang="en-US" sz="2400" dirty="0">
              <a:solidFill>
                <a:schemeClr val="tx1"/>
              </a:solidFill>
              <a:effectLst/>
              <a:latin typeface="Nunito Sans" panose="020B0604020202020204"/>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C56C05A-646C-4C50-A930-F748627878AC}"/>
              </a:ext>
            </a:extLst>
          </p:cNvPr>
          <p:cNvSpPr/>
          <p:nvPr/>
        </p:nvSpPr>
        <p:spPr>
          <a:xfrm>
            <a:off x="9893300" y="4940300"/>
            <a:ext cx="2298700" cy="1917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a:latin typeface="Nunito Sans" panose="020B0604020202020204"/>
              </a:rPr>
              <a:t>Go Further…</a:t>
            </a:r>
          </a:p>
          <a:p>
            <a:pPr algn="ctr"/>
            <a:endParaRPr lang="en-US" dirty="0">
              <a:latin typeface="Nunito Sans" panose="020B0604020202020204"/>
            </a:endParaRPr>
          </a:p>
          <a:p>
            <a:pPr algn="ctr"/>
            <a:r>
              <a:rPr lang="en-US" dirty="0">
                <a:latin typeface="Nunito Sans" panose="020B0604020202020204"/>
              </a:rPr>
              <a:t>Do your own research and add in your own details to this paragraph…</a:t>
            </a:r>
            <a:endParaRPr lang="en-US" sz="1800" dirty="0">
              <a:latin typeface="Nunito Sans" panose="020B0604020202020204"/>
            </a:endParaRPr>
          </a:p>
        </p:txBody>
      </p:sp>
    </p:spTree>
    <p:extLst>
      <p:ext uri="{BB962C8B-B14F-4D97-AF65-F5344CB8AC3E}">
        <p14:creationId xmlns:p14="http://schemas.microsoft.com/office/powerpoint/2010/main" val="108254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393DC-A98A-4230-89F0-BEF81F6FCDC5}"/>
              </a:ext>
            </a:extLst>
          </p:cNvPr>
          <p:cNvSpPr/>
          <p:nvPr/>
        </p:nvSpPr>
        <p:spPr>
          <a:xfrm>
            <a:off x="0" y="0"/>
            <a:ext cx="22987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Sans" panose="020B0604020202020204"/>
              </a:rPr>
              <a:t>Give each paragraph a subheading.</a:t>
            </a:r>
          </a:p>
        </p:txBody>
      </p:sp>
      <p:sp>
        <p:nvSpPr>
          <p:cNvPr id="5" name="Rectangle 4">
            <a:extLst>
              <a:ext uri="{FF2B5EF4-FFF2-40B4-BE49-F238E27FC236}">
                <a16:creationId xmlns:a16="http://schemas.microsoft.com/office/drawing/2014/main" id="{4A2FBF69-E7B5-4B52-A2B6-3540924D3436}"/>
              </a:ext>
            </a:extLst>
          </p:cNvPr>
          <p:cNvSpPr/>
          <p:nvPr/>
        </p:nvSpPr>
        <p:spPr>
          <a:xfrm>
            <a:off x="9893300" y="0"/>
            <a:ext cx="2298700" cy="4940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unito Sans" panose="020B0604020202020204"/>
              </a:rPr>
              <a:t>Three Key Facts…</a:t>
            </a:r>
          </a:p>
          <a:p>
            <a:pPr algn="ctr"/>
            <a:endParaRPr lang="en-US" dirty="0">
              <a:latin typeface="Nunito Sans" panose="020B0604020202020204"/>
            </a:endParaRPr>
          </a:p>
          <a:p>
            <a:pPr algn="ctr"/>
            <a:endParaRPr lang="en-US" dirty="0">
              <a:latin typeface="Nunito Sans" panose="020B0604020202020204"/>
            </a:endParaRPr>
          </a:p>
          <a:p>
            <a:pPr algn="ctr"/>
            <a:endParaRPr lang="en-US" dirty="0">
              <a:latin typeface="Nunito Sans" panose="020B0604020202020204"/>
            </a:endParaRPr>
          </a:p>
          <a:p>
            <a:r>
              <a:rPr lang="en-US" sz="1800" dirty="0">
                <a:latin typeface="Nunito Sans" panose="020B0604020202020204"/>
              </a:rPr>
              <a:t>1.</a:t>
            </a:r>
          </a:p>
          <a:p>
            <a:endParaRPr lang="en-US" sz="1800" dirty="0">
              <a:latin typeface="Nunito Sans" panose="020B0604020202020204"/>
            </a:endParaRPr>
          </a:p>
          <a:p>
            <a:endParaRPr lang="en-US" sz="1800" dirty="0">
              <a:latin typeface="Nunito Sans" panose="020B0604020202020204"/>
            </a:endParaRPr>
          </a:p>
          <a:p>
            <a:endParaRPr lang="en-US" sz="1800" dirty="0">
              <a:latin typeface="Nunito Sans" panose="020B0604020202020204"/>
            </a:endParaRPr>
          </a:p>
          <a:p>
            <a:r>
              <a:rPr lang="en-US" dirty="0">
                <a:latin typeface="Nunito Sans" panose="020B0604020202020204"/>
              </a:rPr>
              <a:t>2.</a:t>
            </a:r>
          </a:p>
          <a:p>
            <a:endParaRPr lang="en-US" dirty="0">
              <a:latin typeface="Nunito Sans" panose="020B0604020202020204"/>
            </a:endParaRPr>
          </a:p>
          <a:p>
            <a:endParaRPr lang="en-US" dirty="0">
              <a:latin typeface="Nunito Sans" panose="020B0604020202020204"/>
            </a:endParaRPr>
          </a:p>
          <a:p>
            <a:endParaRPr lang="en-US" dirty="0">
              <a:latin typeface="Nunito Sans" panose="020B0604020202020204"/>
            </a:endParaRPr>
          </a:p>
          <a:p>
            <a:r>
              <a:rPr lang="en-US" sz="1800" dirty="0">
                <a:latin typeface="Nunito Sans" panose="020B0604020202020204"/>
              </a:rPr>
              <a:t>3.</a:t>
            </a:r>
          </a:p>
        </p:txBody>
      </p:sp>
      <p:sp>
        <p:nvSpPr>
          <p:cNvPr id="7" name="Rectangle 6">
            <a:extLst>
              <a:ext uri="{FF2B5EF4-FFF2-40B4-BE49-F238E27FC236}">
                <a16:creationId xmlns:a16="http://schemas.microsoft.com/office/drawing/2014/main" id="{CB285982-982F-4154-8A75-EB7215A6C59A}"/>
              </a:ext>
            </a:extLst>
          </p:cNvPr>
          <p:cNvSpPr/>
          <p:nvPr/>
        </p:nvSpPr>
        <p:spPr>
          <a:xfrm>
            <a:off x="2298700" y="0"/>
            <a:ext cx="75946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effectLst/>
                <a:latin typeface="Nunito Sans" panose="020B0604020202020204"/>
                <a:ea typeface="Calibri" panose="020F0502020204030204" pitchFamily="34" charset="0"/>
                <a:cs typeface="Times New Roman" panose="02020603050405020304" pitchFamily="18" charset="0"/>
              </a:rPr>
              <a:t>The British Blockade 3/4</a:t>
            </a:r>
          </a:p>
          <a:p>
            <a:pPr algn="ctr"/>
            <a:endParaRPr lang="en-US" sz="2400" dirty="0">
              <a:solidFill>
                <a:schemeClr val="tx1"/>
              </a:solidFill>
              <a:effectLst/>
              <a:latin typeface="Nunito Sans"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US" sz="2400" b="0" i="0" dirty="0">
                <a:solidFill>
                  <a:srgbClr val="212121"/>
                </a:solidFill>
                <a:effectLst/>
                <a:latin typeface="Helvetica" panose="020B0604020202020204" pitchFamily="34" charset="0"/>
              </a:rPr>
              <a:t>Thus Royal Navy planners recognized early that neutralizing the German navy from the outset, and preventing them from forming their own blockade of the United Kingdom, was the key to ensuring their own survival and success in the war. The new plan, designated as the 'observational blockade,' placed fast moving cruisers and destroyers from the southwestern tip of Norway to the center of the North Sea, and then down south to the coast of Holland. The Grand Fleet would once again be stationed further back ready to intercept the High Seas Fleet, and watch for merchant ships attempting to slip the blockade (see Figure 1.2 in appendix).</a:t>
            </a:r>
            <a:r>
              <a:rPr lang="en-US" sz="2400" b="0" i="0" baseline="30000" dirty="0">
                <a:solidFill>
                  <a:srgbClr val="212121"/>
                </a:solidFill>
                <a:effectLst/>
                <a:latin typeface="Helvetica" panose="020B0604020202020204" pitchFamily="34" charset="0"/>
              </a:rPr>
              <a:t>5</a:t>
            </a:r>
            <a:r>
              <a:rPr lang="en-GB" sz="2400" dirty="0">
                <a:solidFill>
                  <a:schemeClr val="tx1"/>
                </a:solidFill>
                <a:effectLst/>
                <a:latin typeface="Nunito Sans" panose="020B0604020202020204"/>
                <a:ea typeface="Calibri" panose="020F0502020204030204" pitchFamily="34" charset="0"/>
                <a:cs typeface="Times New Roman" panose="02020603050405020304" pitchFamily="18" charset="0"/>
              </a:rPr>
              <a:t>.</a:t>
            </a:r>
            <a:endParaRPr lang="en-US" sz="2400" dirty="0">
              <a:solidFill>
                <a:schemeClr val="tx1"/>
              </a:solidFill>
              <a:effectLst/>
              <a:latin typeface="Nunito Sans" panose="020B0604020202020204"/>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C56C05A-646C-4C50-A930-F748627878AC}"/>
              </a:ext>
            </a:extLst>
          </p:cNvPr>
          <p:cNvSpPr/>
          <p:nvPr/>
        </p:nvSpPr>
        <p:spPr>
          <a:xfrm>
            <a:off x="9893300" y="4940300"/>
            <a:ext cx="2298700" cy="1917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a:latin typeface="Nunito Sans" panose="020B0604020202020204"/>
              </a:rPr>
              <a:t>Go Further…</a:t>
            </a:r>
          </a:p>
          <a:p>
            <a:pPr algn="ctr"/>
            <a:endParaRPr lang="en-US" dirty="0">
              <a:latin typeface="Nunito Sans" panose="020B0604020202020204"/>
            </a:endParaRPr>
          </a:p>
          <a:p>
            <a:pPr algn="ctr"/>
            <a:r>
              <a:rPr lang="en-US" dirty="0">
                <a:latin typeface="Nunito Sans" panose="020B0604020202020204"/>
              </a:rPr>
              <a:t>Do your own research and add in your own details to this paragraph…</a:t>
            </a:r>
            <a:endParaRPr lang="en-US" sz="1800" dirty="0">
              <a:latin typeface="Nunito Sans" panose="020B0604020202020204"/>
            </a:endParaRPr>
          </a:p>
        </p:txBody>
      </p:sp>
    </p:spTree>
    <p:extLst>
      <p:ext uri="{BB962C8B-B14F-4D97-AF65-F5344CB8AC3E}">
        <p14:creationId xmlns:p14="http://schemas.microsoft.com/office/powerpoint/2010/main" val="53005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393DC-A98A-4230-89F0-BEF81F6FCDC5}"/>
              </a:ext>
            </a:extLst>
          </p:cNvPr>
          <p:cNvSpPr/>
          <p:nvPr/>
        </p:nvSpPr>
        <p:spPr>
          <a:xfrm>
            <a:off x="0" y="0"/>
            <a:ext cx="22987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Sans" panose="020B0604020202020204"/>
              </a:rPr>
              <a:t>Give each paragraph a subheading.</a:t>
            </a:r>
          </a:p>
        </p:txBody>
      </p:sp>
      <p:sp>
        <p:nvSpPr>
          <p:cNvPr id="5" name="Rectangle 4">
            <a:extLst>
              <a:ext uri="{FF2B5EF4-FFF2-40B4-BE49-F238E27FC236}">
                <a16:creationId xmlns:a16="http://schemas.microsoft.com/office/drawing/2014/main" id="{4A2FBF69-E7B5-4B52-A2B6-3540924D3436}"/>
              </a:ext>
            </a:extLst>
          </p:cNvPr>
          <p:cNvSpPr/>
          <p:nvPr/>
        </p:nvSpPr>
        <p:spPr>
          <a:xfrm>
            <a:off x="9893300" y="0"/>
            <a:ext cx="2298700" cy="4940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unito Sans" panose="020B0604020202020204"/>
              </a:rPr>
              <a:t>Three Key Facts…</a:t>
            </a:r>
          </a:p>
          <a:p>
            <a:pPr algn="ctr"/>
            <a:endParaRPr lang="en-US" dirty="0">
              <a:latin typeface="Nunito Sans" panose="020B0604020202020204"/>
            </a:endParaRPr>
          </a:p>
          <a:p>
            <a:pPr algn="ctr"/>
            <a:endParaRPr lang="en-US" dirty="0">
              <a:latin typeface="Nunito Sans" panose="020B0604020202020204"/>
            </a:endParaRPr>
          </a:p>
          <a:p>
            <a:pPr algn="ctr"/>
            <a:endParaRPr lang="en-US" dirty="0">
              <a:latin typeface="Nunito Sans" panose="020B0604020202020204"/>
            </a:endParaRPr>
          </a:p>
          <a:p>
            <a:r>
              <a:rPr lang="en-US" sz="1800" dirty="0">
                <a:latin typeface="Nunito Sans" panose="020B0604020202020204"/>
              </a:rPr>
              <a:t>1.</a:t>
            </a:r>
          </a:p>
          <a:p>
            <a:endParaRPr lang="en-US" sz="1800" dirty="0">
              <a:latin typeface="Nunito Sans" panose="020B0604020202020204"/>
            </a:endParaRPr>
          </a:p>
          <a:p>
            <a:endParaRPr lang="en-US" sz="1800" dirty="0">
              <a:latin typeface="Nunito Sans" panose="020B0604020202020204"/>
            </a:endParaRPr>
          </a:p>
          <a:p>
            <a:endParaRPr lang="en-US" sz="1800" dirty="0">
              <a:latin typeface="Nunito Sans" panose="020B0604020202020204"/>
            </a:endParaRPr>
          </a:p>
          <a:p>
            <a:r>
              <a:rPr lang="en-US" dirty="0">
                <a:latin typeface="Nunito Sans" panose="020B0604020202020204"/>
              </a:rPr>
              <a:t>2.</a:t>
            </a:r>
          </a:p>
          <a:p>
            <a:endParaRPr lang="en-US" dirty="0">
              <a:latin typeface="Nunito Sans" panose="020B0604020202020204"/>
            </a:endParaRPr>
          </a:p>
          <a:p>
            <a:endParaRPr lang="en-US" dirty="0">
              <a:latin typeface="Nunito Sans" panose="020B0604020202020204"/>
            </a:endParaRPr>
          </a:p>
          <a:p>
            <a:endParaRPr lang="en-US" dirty="0">
              <a:latin typeface="Nunito Sans" panose="020B0604020202020204"/>
            </a:endParaRPr>
          </a:p>
          <a:p>
            <a:r>
              <a:rPr lang="en-US" sz="1800" dirty="0">
                <a:latin typeface="Nunito Sans" panose="020B0604020202020204"/>
              </a:rPr>
              <a:t>3.</a:t>
            </a:r>
          </a:p>
        </p:txBody>
      </p:sp>
      <p:sp>
        <p:nvSpPr>
          <p:cNvPr id="7" name="Rectangle 6">
            <a:extLst>
              <a:ext uri="{FF2B5EF4-FFF2-40B4-BE49-F238E27FC236}">
                <a16:creationId xmlns:a16="http://schemas.microsoft.com/office/drawing/2014/main" id="{CB285982-982F-4154-8A75-EB7215A6C59A}"/>
              </a:ext>
            </a:extLst>
          </p:cNvPr>
          <p:cNvSpPr/>
          <p:nvPr/>
        </p:nvSpPr>
        <p:spPr>
          <a:xfrm>
            <a:off x="2298700" y="0"/>
            <a:ext cx="75946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effectLst/>
                <a:latin typeface="Nunito Sans" panose="020B0604020202020204"/>
                <a:ea typeface="Calibri" panose="020F0502020204030204" pitchFamily="34" charset="0"/>
                <a:cs typeface="Times New Roman" panose="02020603050405020304" pitchFamily="18" charset="0"/>
              </a:rPr>
              <a:t>The British Blockade 4/4</a:t>
            </a:r>
          </a:p>
          <a:p>
            <a:pPr algn="ctr"/>
            <a:endParaRPr lang="en-US" sz="2000" dirty="0">
              <a:solidFill>
                <a:schemeClr val="tx1"/>
              </a:solidFill>
              <a:effectLst/>
              <a:latin typeface="Nunito Sans" panose="020B0604020202020204"/>
              <a:ea typeface="Calibri" panose="020F0502020204030204" pitchFamily="34" charset="0"/>
              <a:cs typeface="Arial" panose="020B0604020202020204" pitchFamily="34" charset="0"/>
            </a:endParaRPr>
          </a:p>
          <a:p>
            <a:pPr algn="ctr"/>
            <a:r>
              <a:rPr lang="en-US" sz="2000" b="0" i="0" dirty="0">
                <a:solidFill>
                  <a:srgbClr val="212121"/>
                </a:solidFill>
                <a:effectLst/>
                <a:latin typeface="Helvetica" panose="020B0604020202020204" pitchFamily="34" charset="0"/>
              </a:rPr>
              <a:t>This second strategy was finally revised one last time in July, 1914. The observational blockade became the 'distant blockade.' In this final revision, the two entrances into the North Sea were blockaded first between the Dover Straits and northern France, and then between Norway and Scotland (see Figure 1.3 in appendix). As Kemp noted, this final operational change was described in the new official War Plan as to have the movement of ships "be sufficiently frequent enough and sufficiently advanced to impress upon the enemy that he cannot at any time venture far from his home ports without such serious risk of encountering an overwhelming force."</a:t>
            </a:r>
            <a:r>
              <a:rPr lang="en-US" sz="2000" b="0" i="0" baseline="30000" dirty="0">
                <a:solidFill>
                  <a:srgbClr val="212121"/>
                </a:solidFill>
                <a:effectLst/>
                <a:latin typeface="Helvetica" panose="020B0604020202020204" pitchFamily="34" charset="0"/>
              </a:rPr>
              <a:t>6</a:t>
            </a:r>
            <a:r>
              <a:rPr lang="en-US" sz="2000" b="0" i="0" dirty="0">
                <a:solidFill>
                  <a:srgbClr val="212121"/>
                </a:solidFill>
                <a:effectLst/>
                <a:latin typeface="Helvetica" panose="020B0604020202020204" pitchFamily="34" charset="0"/>
              </a:rPr>
              <a:t> The distant blockade thus covered two operational concerns - stopping merchant ships from reaching German ports, and giving German Naval leaders visual stimuli that should they set sail, it was at their own peril.</a:t>
            </a:r>
            <a:endParaRPr lang="en-US" sz="2000" dirty="0">
              <a:solidFill>
                <a:schemeClr val="tx1"/>
              </a:solidFill>
              <a:effectLst/>
              <a:latin typeface="Nunito Sans" panose="020B0604020202020204"/>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C56C05A-646C-4C50-A930-F748627878AC}"/>
              </a:ext>
            </a:extLst>
          </p:cNvPr>
          <p:cNvSpPr/>
          <p:nvPr/>
        </p:nvSpPr>
        <p:spPr>
          <a:xfrm>
            <a:off x="9893300" y="4940300"/>
            <a:ext cx="2298700" cy="1917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a:latin typeface="Nunito Sans" panose="020B0604020202020204"/>
              </a:rPr>
              <a:t>Go Further…</a:t>
            </a:r>
          </a:p>
          <a:p>
            <a:pPr algn="ctr"/>
            <a:endParaRPr lang="en-US" dirty="0">
              <a:latin typeface="Nunito Sans" panose="020B0604020202020204"/>
            </a:endParaRPr>
          </a:p>
          <a:p>
            <a:pPr algn="ctr"/>
            <a:r>
              <a:rPr lang="en-US" dirty="0">
                <a:latin typeface="Nunito Sans" panose="020B0604020202020204"/>
              </a:rPr>
              <a:t>Do your own research and add in your own details to this paragraph…</a:t>
            </a:r>
            <a:endParaRPr lang="en-US" sz="1800" dirty="0">
              <a:latin typeface="Nunito Sans" panose="020B0604020202020204"/>
            </a:endParaRPr>
          </a:p>
        </p:txBody>
      </p:sp>
    </p:spTree>
    <p:extLst>
      <p:ext uri="{BB962C8B-B14F-4D97-AF65-F5344CB8AC3E}">
        <p14:creationId xmlns:p14="http://schemas.microsoft.com/office/powerpoint/2010/main" val="96536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C3E33-7A86-102D-685C-942622C6ED05}"/>
              </a:ext>
            </a:extLst>
          </p:cNvPr>
          <p:cNvSpPr>
            <a:spLocks noGrp="1"/>
          </p:cNvSpPr>
          <p:nvPr>
            <p:ph type="body" idx="1"/>
          </p:nvPr>
        </p:nvSpPr>
        <p:spPr/>
        <p:txBody>
          <a:bodyPr/>
          <a:lstStyle/>
          <a:p>
            <a:endParaRPr lang="en-GB"/>
          </a:p>
        </p:txBody>
      </p:sp>
      <p:sp>
        <p:nvSpPr>
          <p:cNvPr id="3" name="TextBox 2">
            <a:extLst>
              <a:ext uri="{FF2B5EF4-FFF2-40B4-BE49-F238E27FC236}">
                <a16:creationId xmlns:a16="http://schemas.microsoft.com/office/drawing/2014/main" id="{A6B77ED8-B2EA-B091-67F1-6B6C67CA8FF2}"/>
              </a:ext>
            </a:extLst>
          </p:cNvPr>
          <p:cNvSpPr txBox="1"/>
          <p:nvPr/>
        </p:nvSpPr>
        <p:spPr>
          <a:xfrm>
            <a:off x="0" y="149087"/>
            <a:ext cx="12192000" cy="6260496"/>
          </a:xfrm>
          <a:prstGeom prst="rect">
            <a:avLst/>
          </a:prstGeom>
          <a:solidFill>
            <a:schemeClr val="bg1"/>
          </a:solidFill>
        </p:spPr>
        <p:txBody>
          <a:bodyPr wrap="square" rtlCol="0">
            <a:spAutoFit/>
          </a:bodyPr>
          <a:lstStyle/>
          <a:p>
            <a:pPr algn="ctr">
              <a:lnSpc>
                <a:spcPct val="107000"/>
              </a:lnSpc>
              <a:spcAft>
                <a:spcPts val="800"/>
              </a:spcAft>
            </a:pPr>
            <a:r>
              <a:rPr lang="en-US" sz="1400" b="0" i="0" dirty="0">
                <a:solidFill>
                  <a:srgbClr val="212121"/>
                </a:solidFill>
                <a:effectLst/>
                <a:latin typeface="Helvetica" panose="020B0604020202020204" pitchFamily="34" charset="0"/>
              </a:rPr>
              <a:t>The British Naval Blockade: Printable Version</a:t>
            </a:r>
          </a:p>
          <a:p>
            <a:pPr>
              <a:lnSpc>
                <a:spcPct val="107000"/>
              </a:lnSpc>
              <a:spcAft>
                <a:spcPts val="800"/>
              </a:spcAft>
            </a:pPr>
            <a:r>
              <a:rPr lang="en-US" sz="1400" b="0" i="0" dirty="0">
                <a:solidFill>
                  <a:srgbClr val="212121"/>
                </a:solidFill>
                <a:effectLst/>
                <a:latin typeface="Helvetica" panose="020B0604020202020204" pitchFamily="34" charset="0"/>
              </a:rPr>
              <a:t>The British blockade of Germany from 1914-1919 was one of the largest and most complex undertakings attempted by either side during the First World War. While Britain employed considerable resources in other areas of the conflict, the blockade became the source of the United Kingdom's greatest efforts during the war. As Eric Osborne noted, "It is true that the exploits of the British Army and Royal Navy aided greatly in the conflict, but Britain's greatest contribution to the allied cause was the largely unseen economic pressure occasioned by naval supremacy through the imposition of a blockade of Germany.“</a:t>
            </a:r>
          </a:p>
          <a:p>
            <a:pPr>
              <a:lnSpc>
                <a:spcPct val="107000"/>
              </a:lnSpc>
              <a:spcAft>
                <a:spcPts val="800"/>
              </a:spcAft>
            </a:pPr>
            <a:endParaRPr lang="en-US" sz="1400" baseline="30000" dirty="0">
              <a:solidFill>
                <a:srgbClr val="212121"/>
              </a:solidFill>
              <a:latin typeface="Helvetica" panose="020B0604020202020204" pitchFamily="34" charset="0"/>
            </a:endParaRPr>
          </a:p>
          <a:p>
            <a:pPr>
              <a:lnSpc>
                <a:spcPct val="107000"/>
              </a:lnSpc>
              <a:spcAft>
                <a:spcPts val="800"/>
              </a:spcAft>
            </a:pPr>
            <a:r>
              <a:rPr lang="en-US" sz="1400" b="0" i="0" dirty="0">
                <a:solidFill>
                  <a:srgbClr val="212121"/>
                </a:solidFill>
                <a:effectLst/>
                <a:latin typeface="Helvetica" panose="020B0604020202020204" pitchFamily="34" charset="0"/>
              </a:rPr>
              <a:t>This of course was Britain's traditional area of expertise, and something they had used considerably in the past. The British mindset was summed up by Greg Kennedy when he noted that Britain's two major allies - France and Russia - possessed large modern armies that were best suited to conducting a land war. Britain conversely maintained the world's largest navy, but had only limited trained land forces available.</a:t>
            </a:r>
            <a:r>
              <a:rPr lang="en-US" sz="1400" b="0" i="0" baseline="30000" dirty="0">
                <a:solidFill>
                  <a:srgbClr val="212121"/>
                </a:solidFill>
                <a:effectLst/>
                <a:latin typeface="Helvetica" panose="020B0604020202020204" pitchFamily="34" charset="0"/>
              </a:rPr>
              <a:t>2</a:t>
            </a:r>
            <a:r>
              <a:rPr lang="en-US" sz="1400" b="0" i="0" dirty="0">
                <a:solidFill>
                  <a:srgbClr val="212121"/>
                </a:solidFill>
                <a:effectLst/>
                <a:latin typeface="Helvetica" panose="020B0604020202020204" pitchFamily="34" charset="0"/>
              </a:rPr>
              <a:t> Thus the British could best direct their efforts to blockading Germany at sea, while providing smaller numbers of troops on the continent to help bolster the western front.</a:t>
            </a:r>
            <a:r>
              <a:rPr lang="en-GB" sz="1400" dirty="0">
                <a:solidFill>
                  <a:schemeClr val="tx1"/>
                </a:solidFill>
                <a:effectLst/>
                <a:latin typeface="Nunito Sans" panose="020B0604020202020204"/>
                <a:ea typeface="Calibri" panose="020F0502020204030204" pitchFamily="34" charset="0"/>
                <a:cs typeface="Times New Roman" panose="02020603050405020304" pitchFamily="18" charset="0"/>
              </a:rPr>
              <a:t>.</a:t>
            </a:r>
          </a:p>
          <a:p>
            <a:pPr>
              <a:lnSpc>
                <a:spcPct val="107000"/>
              </a:lnSpc>
              <a:spcAft>
                <a:spcPts val="800"/>
              </a:spcAft>
            </a:pPr>
            <a:endParaRPr lang="en-US" sz="1400" dirty="0">
              <a:solidFill>
                <a:schemeClr val="tx1"/>
              </a:solidFill>
              <a:effectLst/>
              <a:latin typeface="Nunito Sans"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US" sz="1400" b="0" i="0" dirty="0">
                <a:solidFill>
                  <a:srgbClr val="212121"/>
                </a:solidFill>
                <a:effectLst/>
                <a:latin typeface="Helvetica" panose="020B0604020202020204" pitchFamily="34" charset="0"/>
              </a:rPr>
              <a:t>Thus Royal Navy planners recognized early that neutralizing the German navy from the outset, and preventing them from forming their own blockade of the United Kingdom, was the key to ensuring their own survival and success in the war. The new plan, designated as the 'observational blockade,' placed fast moving cruisers and destroyers from the southwestern tip of Norway to the center of the North Sea, and then down south to the coast of Holland. The Grand Fleet would once again be stationed further back ready to intercept the High Seas Fleet, and watch for merchant ships attempting to slip the blockade (see Figure 1.2 in appendix).</a:t>
            </a:r>
            <a:r>
              <a:rPr lang="en-US" sz="1400" b="0" i="0" baseline="30000" dirty="0">
                <a:solidFill>
                  <a:srgbClr val="212121"/>
                </a:solidFill>
                <a:effectLst/>
                <a:latin typeface="Helvetica" panose="020B0604020202020204" pitchFamily="34" charset="0"/>
              </a:rPr>
              <a:t>5</a:t>
            </a:r>
            <a:r>
              <a:rPr lang="en-GB" sz="1400" dirty="0">
                <a:solidFill>
                  <a:schemeClr val="tx1"/>
                </a:solidFill>
                <a:effectLst/>
                <a:latin typeface="Nunito Sans" panose="020B0604020202020204"/>
                <a:ea typeface="Calibri" panose="020F0502020204030204" pitchFamily="34" charset="0"/>
                <a:cs typeface="Times New Roman" panose="02020603050405020304" pitchFamily="18" charset="0"/>
              </a:rPr>
              <a:t>.</a:t>
            </a:r>
          </a:p>
          <a:p>
            <a:pPr>
              <a:lnSpc>
                <a:spcPct val="107000"/>
              </a:lnSpc>
              <a:spcAft>
                <a:spcPts val="800"/>
              </a:spcAft>
            </a:pPr>
            <a:endParaRPr lang="en-GB" sz="1400" dirty="0">
              <a:latin typeface="Nunito Sans"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US" sz="1400" b="0" i="0" dirty="0">
                <a:solidFill>
                  <a:srgbClr val="212121"/>
                </a:solidFill>
                <a:effectLst/>
                <a:latin typeface="Helvetica" panose="020B0604020202020204" pitchFamily="34" charset="0"/>
              </a:rPr>
              <a:t>This second strategy was finally revised one last time in July, 1914. The observational blockade became the 'distant blockade.' In this final revision, the two entrances into the North Sea were blockaded first between the Dover Straits and northern France, and then between Norway and Scotland (see Figure 1.3 in appendix). As Kemp noted, this final operational change was described in the new official War Plan as to have the movement of ships "be sufficiently frequent enough and sufficiently advanced to impress upon the enemy that he cannot at any time venture far from his home ports without such serious risk of encountering an overwhelming force."</a:t>
            </a:r>
            <a:r>
              <a:rPr lang="en-US" sz="1400" b="0" i="0" baseline="30000" dirty="0">
                <a:solidFill>
                  <a:srgbClr val="212121"/>
                </a:solidFill>
                <a:effectLst/>
                <a:latin typeface="Helvetica" panose="020B0604020202020204" pitchFamily="34" charset="0"/>
              </a:rPr>
              <a:t>6</a:t>
            </a:r>
            <a:r>
              <a:rPr lang="en-US" sz="1400" b="0" i="0" dirty="0">
                <a:solidFill>
                  <a:srgbClr val="212121"/>
                </a:solidFill>
                <a:effectLst/>
                <a:latin typeface="Helvetica" panose="020B0604020202020204" pitchFamily="34" charset="0"/>
              </a:rPr>
              <a:t> The distant blockade thus covered two operational concerns - stopping merchant ships from reaching German ports, and giving German Naval leaders visual stimuli that should they set sail, it was at their own peril.</a:t>
            </a:r>
            <a:endParaRPr lang="en-US" sz="1400" dirty="0">
              <a:solidFill>
                <a:schemeClr val="tx1"/>
              </a:solidFill>
              <a:effectLst/>
              <a:latin typeface="Nunito Sans" panose="020B0604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899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algn="ctr"/>
            <a:fld id="{00000000-1234-1234-1234-123412341234}" type="slidenum">
              <a:rPr lang="en" sz="1600"/>
              <a:pPr algn="ctr"/>
              <a:t>18</a:t>
            </a:fld>
            <a:endParaRPr lang="en" sz="1600"/>
          </a:p>
        </p:txBody>
      </p:sp>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99" y="256466"/>
            <a:ext cx="1483540" cy="1483540"/>
          </a:xfrm>
          <a:prstGeom prst="rect">
            <a:avLst/>
          </a:prstGeom>
        </p:spPr>
      </p:pic>
      <p:sp>
        <p:nvSpPr>
          <p:cNvPr id="6" name="Rectangle 5"/>
          <p:cNvSpPr/>
          <p:nvPr/>
        </p:nvSpPr>
        <p:spPr>
          <a:xfrm>
            <a:off x="2177539" y="240631"/>
            <a:ext cx="9485072" cy="737936"/>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Key word:	</a:t>
            </a:r>
            <a:endParaRPr lang="en-US" sz="1600" i="1" dirty="0">
              <a:solidFill>
                <a:srgbClr val="002060"/>
              </a:solidFill>
              <a:latin typeface="Arial Narrow" panose="020B0606020202030204" pitchFamily="34" charset="0"/>
            </a:endParaRPr>
          </a:p>
        </p:txBody>
      </p:sp>
      <p:sp>
        <p:nvSpPr>
          <p:cNvPr id="7" name="Rectangle 6"/>
          <p:cNvSpPr/>
          <p:nvPr/>
        </p:nvSpPr>
        <p:spPr>
          <a:xfrm>
            <a:off x="2177538" y="1221857"/>
            <a:ext cx="9485073" cy="1175763"/>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Write a definition:</a:t>
            </a:r>
          </a:p>
          <a:p>
            <a:pPr algn="ctr"/>
            <a:r>
              <a:rPr lang="en-US" sz="1600" dirty="0">
                <a:solidFill>
                  <a:srgbClr val="002060"/>
                </a:solidFill>
              </a:rPr>
              <a:t>			</a:t>
            </a:r>
          </a:p>
          <a:p>
            <a:pPr algn="ctr"/>
            <a:endParaRPr lang="en-US" sz="1600" dirty="0">
              <a:solidFill>
                <a:srgbClr val="002060"/>
              </a:solidFill>
            </a:endParaRPr>
          </a:p>
          <a:p>
            <a:pPr algn="ctr"/>
            <a:r>
              <a:rPr lang="en-US" sz="1600" dirty="0">
                <a:solidFill>
                  <a:srgbClr val="002060"/>
                </a:solidFill>
              </a:rPr>
              <a:t>			</a:t>
            </a:r>
          </a:p>
        </p:txBody>
      </p:sp>
      <p:pic>
        <p:nvPicPr>
          <p:cNvPr id="8" name="Picture 7">
            <a:extLst>
              <a:ext uri="{FF2B5EF4-FFF2-40B4-BE49-F238E27FC236}">
                <a16:creationId xmlns:a16="http://schemas.microsoft.com/office/drawing/2014/main" id="{D144D7FE-2FAB-47EA-A92F-1A6A76978747}"/>
              </a:ext>
            </a:extLst>
          </p:cNvPr>
          <p:cNvPicPr>
            <a:picLocks noChangeAspect="1"/>
          </p:cNvPicPr>
          <p:nvPr/>
        </p:nvPicPr>
        <p:blipFill>
          <a:blip r:embed="rId3"/>
          <a:stretch>
            <a:fillRect/>
          </a:stretch>
        </p:blipFill>
        <p:spPr>
          <a:xfrm rot="21096674">
            <a:off x="10696551" y="285743"/>
            <a:ext cx="667381" cy="667381"/>
          </a:xfrm>
          <a:prstGeom prst="rect">
            <a:avLst/>
          </a:prstGeom>
        </p:spPr>
      </p:pic>
      <p:sp>
        <p:nvSpPr>
          <p:cNvPr id="9" name="Rectangle 8"/>
          <p:cNvSpPr/>
          <p:nvPr/>
        </p:nvSpPr>
        <p:spPr>
          <a:xfrm>
            <a:off x="2177534" y="2548120"/>
            <a:ext cx="4511057" cy="2499025"/>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Write a sentence in which the word is used correctly:</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r>
              <a:rPr lang="en-US" sz="1600" dirty="0">
                <a:solidFill>
                  <a:srgbClr val="002060"/>
                </a:solidFill>
              </a:rPr>
              <a:t>	</a:t>
            </a:r>
          </a:p>
        </p:txBody>
      </p:sp>
      <p:sp>
        <p:nvSpPr>
          <p:cNvPr id="10" name="Rectangle 9"/>
          <p:cNvSpPr/>
          <p:nvPr/>
        </p:nvSpPr>
        <p:spPr>
          <a:xfrm>
            <a:off x="6882864" y="2548120"/>
            <a:ext cx="4779741" cy="1518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Create a question where the keyword is the answer:</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1" name="Rectangle 10"/>
          <p:cNvSpPr/>
          <p:nvPr/>
        </p:nvSpPr>
        <p:spPr>
          <a:xfrm>
            <a:off x="2192610" y="5197643"/>
            <a:ext cx="4495981" cy="14017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What other words are like this?</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2" name="Shape 248"/>
          <p:cNvSpPr txBox="1">
            <a:spLocks/>
          </p:cNvSpPr>
          <p:nvPr/>
        </p:nvSpPr>
        <p:spPr>
          <a:xfrm>
            <a:off x="64168" y="1910116"/>
            <a:ext cx="2049200" cy="159388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rgbClr val="002060"/>
                </a:solidFill>
              </a:rPr>
              <a:t>Glossary &amp; K</a:t>
            </a:r>
            <a:r>
              <a:rPr lang="en-US" sz="2667" b="1" dirty="0">
                <a:solidFill>
                  <a:srgbClr val="002060"/>
                </a:solidFill>
              </a:rPr>
              <a:t>e</a:t>
            </a:r>
            <a:r>
              <a:rPr lang="en" sz="2667" b="1" dirty="0">
                <a:solidFill>
                  <a:srgbClr val="002060"/>
                </a:solidFill>
              </a:rPr>
              <a:t>yword Spotlight</a:t>
            </a:r>
          </a:p>
        </p:txBody>
      </p:sp>
      <p:sp>
        <p:nvSpPr>
          <p:cNvPr id="14" name="Rectangle 13"/>
          <p:cNvSpPr/>
          <p:nvPr/>
        </p:nvSpPr>
        <p:spPr>
          <a:xfrm>
            <a:off x="6897941" y="4299283"/>
            <a:ext cx="4764665" cy="2300119"/>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Draw a small picture to help you remember this keyword:</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5" name="Shape 248"/>
          <p:cNvSpPr txBox="1">
            <a:spLocks/>
          </p:cNvSpPr>
          <p:nvPr/>
        </p:nvSpPr>
        <p:spPr>
          <a:xfrm>
            <a:off x="209350" y="3586467"/>
            <a:ext cx="1773911" cy="2726000"/>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US" sz="2667" b="1" dirty="0">
                <a:solidFill>
                  <a:srgbClr val="002060"/>
                </a:solidFill>
              </a:rPr>
              <a:t>Got it!</a:t>
            </a:r>
          </a:p>
          <a:p>
            <a:pPr algn="ctr"/>
            <a:endParaRPr lang="en-US" sz="2667" b="1" dirty="0">
              <a:solidFill>
                <a:srgbClr val="002060"/>
              </a:solidFill>
            </a:endParaRPr>
          </a:p>
          <a:p>
            <a:pPr algn="ctr"/>
            <a:r>
              <a:rPr lang="en-US" sz="2667" b="1" dirty="0">
                <a:solidFill>
                  <a:srgbClr val="002060"/>
                </a:solidFill>
              </a:rPr>
              <a:t>Almost!</a:t>
            </a:r>
          </a:p>
          <a:p>
            <a:pPr algn="ctr"/>
            <a:endParaRPr lang="en-US" sz="2667" b="1" dirty="0">
              <a:solidFill>
                <a:srgbClr val="002060"/>
              </a:solidFill>
            </a:endParaRPr>
          </a:p>
          <a:p>
            <a:pPr algn="ctr"/>
            <a:r>
              <a:rPr lang="en-US" sz="2667" b="1" dirty="0">
                <a:solidFill>
                  <a:srgbClr val="002060"/>
                </a:solidFill>
              </a:rPr>
              <a:t>Not Yet!</a:t>
            </a:r>
            <a:endParaRPr lang="en" sz="2667" b="1" dirty="0">
              <a:solidFill>
                <a:srgbClr val="002060"/>
              </a:solidFill>
            </a:endParaRPr>
          </a:p>
        </p:txBody>
      </p:sp>
      <p:sp>
        <p:nvSpPr>
          <p:cNvPr id="16" name="Shape 248"/>
          <p:cNvSpPr txBox="1">
            <a:spLocks/>
          </p:cNvSpPr>
          <p:nvPr/>
        </p:nvSpPr>
        <p:spPr>
          <a:xfrm>
            <a:off x="838325" y="4066923"/>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7" name="Shape 248"/>
          <p:cNvSpPr txBox="1">
            <a:spLocks/>
          </p:cNvSpPr>
          <p:nvPr/>
        </p:nvSpPr>
        <p:spPr>
          <a:xfrm>
            <a:off x="830957" y="4868009"/>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8" name="Shape 248"/>
          <p:cNvSpPr txBox="1">
            <a:spLocks/>
          </p:cNvSpPr>
          <p:nvPr/>
        </p:nvSpPr>
        <p:spPr>
          <a:xfrm>
            <a:off x="830955" y="5744165"/>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9" name="Rectangle 18"/>
          <p:cNvSpPr/>
          <p:nvPr/>
        </p:nvSpPr>
        <p:spPr>
          <a:xfrm>
            <a:off x="7101140" y="5197644"/>
            <a:ext cx="4307904" cy="1155160"/>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2060"/>
              </a:solidFill>
            </a:endParaRPr>
          </a:p>
        </p:txBody>
      </p:sp>
    </p:spTree>
    <p:extLst>
      <p:ext uri="{BB962C8B-B14F-4D97-AF65-F5344CB8AC3E}">
        <p14:creationId xmlns:p14="http://schemas.microsoft.com/office/powerpoint/2010/main" val="384149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9" name="Rectangle 8">
            <a:extLst>
              <a:ext uri="{FF2B5EF4-FFF2-40B4-BE49-F238E27FC236}">
                <a16:creationId xmlns:a16="http://schemas.microsoft.com/office/drawing/2014/main" id="{739509C5-4B44-4225-8805-BF3C331B8C52}"/>
              </a:ext>
            </a:extLst>
          </p:cNvPr>
          <p:cNvSpPr/>
          <p:nvPr/>
        </p:nvSpPr>
        <p:spPr>
          <a:xfrm>
            <a:off x="1" y="0"/>
            <a:ext cx="3450340" cy="24993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4" name="Shape 104"/>
          <p:cNvSpPr txBox="1">
            <a:spLocks noGrp="1"/>
          </p:cNvSpPr>
          <p:nvPr>
            <p:ph type="title"/>
          </p:nvPr>
        </p:nvSpPr>
        <p:spPr>
          <a:xfrm>
            <a:off x="237358" y="468629"/>
            <a:ext cx="2975619" cy="781051"/>
          </a:xfrm>
          <a:prstGeom prst="rect">
            <a:avLst/>
          </a:prstGeom>
        </p:spPr>
        <p:txBody>
          <a:bodyPr vert="horz" lIns="121900" tIns="121900" rIns="121900" bIns="121900" rtlCol="0" anchor="t" anchorCtr="0">
            <a:noAutofit/>
          </a:bodyPr>
          <a:lstStyle/>
          <a:p>
            <a:pPr algn="ctr"/>
            <a:r>
              <a:rPr lang="en-GB" sz="3600" dirty="0">
                <a:solidFill>
                  <a:schemeClr val="bg1"/>
                </a:solidFill>
              </a:rPr>
              <a:t>1914-1919</a:t>
            </a:r>
            <a:endParaRPr lang="en" sz="3600" dirty="0">
              <a:solidFill>
                <a:schemeClr val="bg1"/>
              </a:solidFill>
            </a:endParaRPr>
          </a:p>
        </p:txBody>
      </p:sp>
      <p:sp>
        <p:nvSpPr>
          <p:cNvPr id="105" name="Shape 105"/>
          <p:cNvSpPr txBox="1">
            <a:spLocks noGrp="1"/>
          </p:cNvSpPr>
          <p:nvPr>
            <p:ph type="body" idx="2"/>
          </p:nvPr>
        </p:nvSpPr>
        <p:spPr>
          <a:xfrm>
            <a:off x="5174232" y="165547"/>
            <a:ext cx="6848060" cy="573787"/>
          </a:xfrm>
          <a:prstGeom prst="rect">
            <a:avLst/>
          </a:prstGeom>
        </p:spPr>
        <p:txBody>
          <a:bodyPr vert="horz" lIns="121900" tIns="121900" rIns="121900" bIns="121900" rtlCol="0" anchor="t" anchorCtr="0">
            <a:noAutofit/>
          </a:bodyPr>
          <a:lstStyle/>
          <a:p>
            <a:pPr algn="r">
              <a:buClr>
                <a:schemeClr val="dk1"/>
              </a:buClr>
              <a:buNone/>
            </a:pPr>
            <a:r>
              <a:rPr lang="en-US" sz="2000" b="1" dirty="0">
                <a:solidFill>
                  <a:srgbClr val="FF6600"/>
                </a:solidFill>
              </a:rPr>
              <a:t>The British had, in comparison to other nations, a small army at the beginning of the First World War. However, it had the largest navy in the world and was keen to put it to use.</a:t>
            </a:r>
            <a:endParaRPr sz="2000" dirty="0"/>
          </a:p>
        </p:txBody>
      </p:sp>
      <p:sp>
        <p:nvSpPr>
          <p:cNvPr id="10" name="Rectangle 9">
            <a:extLst>
              <a:ext uri="{FF2B5EF4-FFF2-40B4-BE49-F238E27FC236}">
                <a16:creationId xmlns:a16="http://schemas.microsoft.com/office/drawing/2014/main" id="{FF28EAE9-6DF8-4524-A365-F77A50868841}"/>
              </a:ext>
            </a:extLst>
          </p:cNvPr>
          <p:cNvSpPr/>
          <p:nvPr/>
        </p:nvSpPr>
        <p:spPr>
          <a:xfrm>
            <a:off x="-5" y="2499361"/>
            <a:ext cx="3450343" cy="43586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Shape 104">
            <a:extLst>
              <a:ext uri="{FF2B5EF4-FFF2-40B4-BE49-F238E27FC236}">
                <a16:creationId xmlns:a16="http://schemas.microsoft.com/office/drawing/2014/main" id="{365F7DC8-BBE9-424B-AAE1-71C09E2AF347}"/>
              </a:ext>
            </a:extLst>
          </p:cNvPr>
          <p:cNvSpPr txBox="1">
            <a:spLocks/>
          </p:cNvSpPr>
          <p:nvPr/>
        </p:nvSpPr>
        <p:spPr>
          <a:xfrm>
            <a:off x="360966" y="5055751"/>
            <a:ext cx="2728400" cy="1251053"/>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GB" sz="3200" dirty="0">
                <a:solidFill>
                  <a:schemeClr val="bg1"/>
                </a:solidFill>
              </a:rPr>
              <a:t>The Naval Blockade</a:t>
            </a:r>
            <a:endParaRPr lang="en" sz="3200" dirty="0">
              <a:solidFill>
                <a:schemeClr val="bg1"/>
              </a:solidFill>
            </a:endParaRPr>
          </a:p>
        </p:txBody>
      </p:sp>
      <p:sp>
        <p:nvSpPr>
          <p:cNvPr id="16" name="Shape 105">
            <a:extLst>
              <a:ext uri="{FF2B5EF4-FFF2-40B4-BE49-F238E27FC236}">
                <a16:creationId xmlns:a16="http://schemas.microsoft.com/office/drawing/2014/main" id="{81438774-266F-4E70-941C-189544047815}"/>
              </a:ext>
            </a:extLst>
          </p:cNvPr>
          <p:cNvSpPr txBox="1">
            <a:spLocks/>
          </p:cNvSpPr>
          <p:nvPr/>
        </p:nvSpPr>
        <p:spPr>
          <a:xfrm>
            <a:off x="3511390" y="1228462"/>
            <a:ext cx="7101482" cy="5737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buClr>
                <a:schemeClr val="dk1"/>
              </a:buClr>
              <a:buFont typeface="Arial"/>
              <a:buNone/>
            </a:pPr>
            <a:r>
              <a:rPr lang="en-US" sz="2000" b="1" dirty="0">
                <a:solidFill>
                  <a:srgbClr val="002060"/>
                </a:solidFill>
              </a:rPr>
              <a:t>The German navy knew it would be very difficult to defeat the British navy in an open battle so they kept their biggest ships safely in port. This allowed the British to quickly create a blockade around Germany.</a:t>
            </a:r>
            <a:endParaRPr lang="en-GB" sz="2000" dirty="0">
              <a:solidFill>
                <a:srgbClr val="002060"/>
              </a:solidFill>
            </a:endParaRPr>
          </a:p>
        </p:txBody>
      </p:sp>
      <p:sp>
        <p:nvSpPr>
          <p:cNvPr id="14" name="Shape 105">
            <a:extLst>
              <a:ext uri="{FF2B5EF4-FFF2-40B4-BE49-F238E27FC236}">
                <a16:creationId xmlns:a16="http://schemas.microsoft.com/office/drawing/2014/main" id="{64CAD63F-3576-44A9-8DC0-B93784F77DE3}"/>
              </a:ext>
            </a:extLst>
          </p:cNvPr>
          <p:cNvSpPr txBox="1">
            <a:spLocks/>
          </p:cNvSpPr>
          <p:nvPr/>
        </p:nvSpPr>
        <p:spPr>
          <a:xfrm>
            <a:off x="5291697" y="2810870"/>
            <a:ext cx="6896313" cy="182380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lgn="r">
              <a:buClr>
                <a:schemeClr val="dk1"/>
              </a:buClr>
              <a:buFont typeface="Arial"/>
              <a:buNone/>
            </a:pPr>
            <a:r>
              <a:rPr lang="en-GB" sz="2000" b="1" dirty="0">
                <a:solidFill>
                  <a:srgbClr val="FF6600"/>
                </a:solidFill>
              </a:rPr>
              <a:t>The blockade was to stop all supplies getting in and out of Germany to prevent their war effort. They also published a list of items considered ‘contraband’ that they refused to allow neutral </a:t>
            </a:r>
            <a:r>
              <a:rPr lang="en-GB" sz="2000" b="1" dirty="0" err="1">
                <a:solidFill>
                  <a:srgbClr val="FF6600"/>
                </a:solidFill>
              </a:rPr>
              <a:t>countirse</a:t>
            </a:r>
            <a:r>
              <a:rPr lang="en-GB" sz="2000" b="1" dirty="0">
                <a:solidFill>
                  <a:srgbClr val="FF6600"/>
                </a:solidFill>
              </a:rPr>
              <a:t>, like Sweden and the Netherlands, that traded with Germany.</a:t>
            </a:r>
            <a:endParaRPr lang="en-GB" sz="2000" dirty="0"/>
          </a:p>
        </p:txBody>
      </p:sp>
      <p:sp>
        <p:nvSpPr>
          <p:cNvPr id="17" name="Shape 105">
            <a:extLst>
              <a:ext uri="{FF2B5EF4-FFF2-40B4-BE49-F238E27FC236}">
                <a16:creationId xmlns:a16="http://schemas.microsoft.com/office/drawing/2014/main" id="{4D866C4C-B2F4-4CD0-8D57-7C461858B7C4}"/>
              </a:ext>
            </a:extLst>
          </p:cNvPr>
          <p:cNvSpPr txBox="1">
            <a:spLocks/>
          </p:cNvSpPr>
          <p:nvPr/>
        </p:nvSpPr>
        <p:spPr>
          <a:xfrm>
            <a:off x="3671677" y="4690818"/>
            <a:ext cx="7281668" cy="5737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buClr>
                <a:schemeClr val="dk1"/>
              </a:buClr>
              <a:buFont typeface="Arial"/>
              <a:buNone/>
            </a:pPr>
            <a:r>
              <a:rPr lang="en-GB" sz="2000" b="1" dirty="0">
                <a:solidFill>
                  <a:schemeClr val="accent1">
                    <a:lumMod val="50000"/>
                  </a:schemeClr>
                </a:solidFill>
              </a:rPr>
              <a:t>The impact of the blockade is disputed by historians but they all agree that it made Germany weaker and life more difficult. Over 700,000 are estimated to have died from the shortages of food and materials that the blockade brought about. It was one of the major factors in bringing about Germany’s defeat.</a:t>
            </a:r>
            <a:endParaRPr lang="en-GB" sz="2000" dirty="0">
              <a:solidFill>
                <a:schemeClr val="accent1">
                  <a:lumMod val="50000"/>
                </a:schemeClr>
              </a:solidFill>
            </a:endParaRPr>
          </a:p>
        </p:txBody>
      </p:sp>
      <p:pic>
        <p:nvPicPr>
          <p:cNvPr id="5" name="Picture 4">
            <a:extLst>
              <a:ext uri="{FF2B5EF4-FFF2-40B4-BE49-F238E27FC236}">
                <a16:creationId xmlns:a16="http://schemas.microsoft.com/office/drawing/2014/main" id="{6031048D-BAD3-4DB8-BC25-FD975E7DEE6C}"/>
              </a:ext>
            </a:extLst>
          </p:cNvPr>
          <p:cNvPicPr>
            <a:picLocks noChangeAspect="1"/>
          </p:cNvPicPr>
          <p:nvPr/>
        </p:nvPicPr>
        <p:blipFill>
          <a:blip r:embed="rId3"/>
          <a:stretch>
            <a:fillRect/>
          </a:stretch>
        </p:blipFill>
        <p:spPr>
          <a:xfrm>
            <a:off x="268935" y="1906558"/>
            <a:ext cx="2912462" cy="2122861"/>
          </a:xfrm>
          <a:prstGeom prst="rect">
            <a:avLst/>
          </a:prstGeom>
        </p:spPr>
      </p:pic>
      <p:pic>
        <p:nvPicPr>
          <p:cNvPr id="8" name="Picture 7" descr="Icon&#10;&#10;Description automatically generated">
            <a:extLst>
              <a:ext uri="{FF2B5EF4-FFF2-40B4-BE49-F238E27FC236}">
                <a16:creationId xmlns:a16="http://schemas.microsoft.com/office/drawing/2014/main" id="{0BD159B7-CE0D-4744-8747-AF3355347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2872" y="4954547"/>
            <a:ext cx="1371295" cy="1371295"/>
          </a:xfrm>
          <a:prstGeom prst="rect">
            <a:avLst/>
          </a:prstGeom>
        </p:spPr>
      </p:pic>
      <p:pic>
        <p:nvPicPr>
          <p:cNvPr id="15" name="Picture 14" descr="A picture containing toy, brick&#10;&#10;Description automatically generated">
            <a:extLst>
              <a:ext uri="{FF2B5EF4-FFF2-40B4-BE49-F238E27FC236}">
                <a16:creationId xmlns:a16="http://schemas.microsoft.com/office/drawing/2014/main" id="{8122EDC9-0BAC-41FF-B9FC-A9198BABF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9153" y="3006936"/>
            <a:ext cx="1371295" cy="1371295"/>
          </a:xfrm>
          <a:prstGeom prst="rect">
            <a:avLst/>
          </a:prstGeom>
        </p:spPr>
      </p:pic>
      <p:pic>
        <p:nvPicPr>
          <p:cNvPr id="19" name="Picture 18" descr="Logo, company name&#10;&#10;Description automatically generated">
            <a:extLst>
              <a:ext uri="{FF2B5EF4-FFF2-40B4-BE49-F238E27FC236}">
                <a16:creationId xmlns:a16="http://schemas.microsoft.com/office/drawing/2014/main" id="{F8E64F9F-39EA-4553-83E2-7ED5E90BA1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9820" y="1380658"/>
            <a:ext cx="1371295" cy="1371295"/>
          </a:xfrm>
          <a:prstGeom prst="rect">
            <a:avLst/>
          </a:prstGeom>
        </p:spPr>
      </p:pic>
      <p:pic>
        <p:nvPicPr>
          <p:cNvPr id="23" name="Picture 22" descr="Icon&#10;&#10;Description automatically generated">
            <a:extLst>
              <a:ext uri="{FF2B5EF4-FFF2-40B4-BE49-F238E27FC236}">
                <a16:creationId xmlns:a16="http://schemas.microsoft.com/office/drawing/2014/main" id="{ADC07A6C-EEE5-41F8-9F16-39B18A112E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2937" y="77049"/>
            <a:ext cx="1371295" cy="1371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additive="base">
                                        <p:cTn id="7" dur="500" fill="hold"/>
                                        <p:tgtEl>
                                          <p:spTgt spid="1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P spid="16"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0" name="Picture 49" descr="Icon&#10;&#10;Description automatically generated">
            <a:extLst>
              <a:ext uri="{FF2B5EF4-FFF2-40B4-BE49-F238E27FC236}">
                <a16:creationId xmlns:a16="http://schemas.microsoft.com/office/drawing/2014/main" id="{D47C2677-C043-43EC-B12B-875E1CFF2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2440" y="5681135"/>
            <a:ext cx="715233" cy="715233"/>
          </a:xfrm>
          <a:prstGeom prst="rect">
            <a:avLst/>
          </a:prstGeom>
        </p:spPr>
      </p:pic>
      <p:pic>
        <p:nvPicPr>
          <p:cNvPr id="52" name="Picture 51" descr="Icon&#10;&#10;Description automatically generated">
            <a:extLst>
              <a:ext uri="{FF2B5EF4-FFF2-40B4-BE49-F238E27FC236}">
                <a16:creationId xmlns:a16="http://schemas.microsoft.com/office/drawing/2014/main" id="{681D1151-3531-4C6B-8272-BBA5CE946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80440" y="5681134"/>
            <a:ext cx="715233" cy="715233"/>
          </a:xfrm>
          <a:prstGeom prst="rect">
            <a:avLst/>
          </a:prstGeom>
        </p:spPr>
      </p:pic>
      <p:pic>
        <p:nvPicPr>
          <p:cNvPr id="54" name="Picture 53" descr="Icon&#10;&#10;Description automatically generated">
            <a:extLst>
              <a:ext uri="{FF2B5EF4-FFF2-40B4-BE49-F238E27FC236}">
                <a16:creationId xmlns:a16="http://schemas.microsoft.com/office/drawing/2014/main" id="{394DE888-7FB4-43B2-B48C-947ABA24B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88440" y="5681134"/>
            <a:ext cx="715233" cy="715233"/>
          </a:xfrm>
          <a:prstGeom prst="rect">
            <a:avLst/>
          </a:prstGeom>
        </p:spPr>
      </p:pic>
      <p:pic>
        <p:nvPicPr>
          <p:cNvPr id="56" name="Picture 55" descr="Icon&#10;&#10;Description automatically generated">
            <a:extLst>
              <a:ext uri="{FF2B5EF4-FFF2-40B4-BE49-F238E27FC236}">
                <a16:creationId xmlns:a16="http://schemas.microsoft.com/office/drawing/2014/main" id="{3BE03C66-0409-4DC6-8359-B044305BB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96440" y="5681133"/>
            <a:ext cx="715233" cy="715233"/>
          </a:xfrm>
          <a:prstGeom prst="rect">
            <a:avLst/>
          </a:prstGeom>
        </p:spPr>
      </p:pic>
      <p:sp>
        <p:nvSpPr>
          <p:cNvPr id="39" name="Title 1">
            <a:extLst>
              <a:ext uri="{FF2B5EF4-FFF2-40B4-BE49-F238E27FC236}">
                <a16:creationId xmlns:a16="http://schemas.microsoft.com/office/drawing/2014/main" id="{554D1402-359A-43BF-AD46-EF0C558EC353}"/>
              </a:ext>
            </a:extLst>
          </p:cNvPr>
          <p:cNvSpPr txBox="1">
            <a:spLocks/>
          </p:cNvSpPr>
          <p:nvPr/>
        </p:nvSpPr>
        <p:spPr>
          <a:xfrm>
            <a:off x="9250482" y="883598"/>
            <a:ext cx="2468880" cy="5047666"/>
          </a:xfrm>
          <a:prstGeom prst="rect">
            <a:avLst/>
          </a:prstGeom>
        </p:spPr>
        <p:txBody>
          <a:bodyPr vert="horz" lIns="91425" tIns="91425" rIns="91425" bIns="91425" rtlCol="0" anchor="t" anchorCtr="0">
            <a:normAutofit/>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sz="3600" dirty="0">
                <a:latin typeface="Nunito Sans" panose="020B0604020202020204"/>
              </a:rPr>
              <a:t>Why would Britain want to blockade Germany?</a:t>
            </a:r>
          </a:p>
        </p:txBody>
      </p:sp>
      <p:pic>
        <p:nvPicPr>
          <p:cNvPr id="5" name="Picture 4">
            <a:extLst>
              <a:ext uri="{FF2B5EF4-FFF2-40B4-BE49-F238E27FC236}">
                <a16:creationId xmlns:a16="http://schemas.microsoft.com/office/drawing/2014/main" id="{0A6EE165-409B-4564-9F7E-54F876CFC538}"/>
              </a:ext>
            </a:extLst>
          </p:cNvPr>
          <p:cNvPicPr>
            <a:picLocks noChangeAspect="1"/>
          </p:cNvPicPr>
          <p:nvPr/>
        </p:nvPicPr>
        <p:blipFill>
          <a:blip r:embed="rId3"/>
          <a:stretch>
            <a:fillRect/>
          </a:stretch>
        </p:blipFill>
        <p:spPr>
          <a:xfrm>
            <a:off x="3764082" y="435631"/>
            <a:ext cx="5486400" cy="5943600"/>
          </a:xfrm>
          <a:prstGeom prst="rect">
            <a:avLst/>
          </a:prstGeom>
        </p:spPr>
      </p:pic>
      <p:sp>
        <p:nvSpPr>
          <p:cNvPr id="6" name="Title 5">
            <a:extLst>
              <a:ext uri="{FF2B5EF4-FFF2-40B4-BE49-F238E27FC236}">
                <a16:creationId xmlns:a16="http://schemas.microsoft.com/office/drawing/2014/main" id="{3FC11416-8B94-44DC-A1EE-10118E144E1E}"/>
              </a:ext>
            </a:extLst>
          </p:cNvPr>
          <p:cNvSpPr>
            <a:spLocks noGrp="1"/>
          </p:cNvSpPr>
          <p:nvPr>
            <p:ph type="title"/>
          </p:nvPr>
        </p:nvSpPr>
        <p:spPr>
          <a:xfrm>
            <a:off x="1" y="767333"/>
            <a:ext cx="3438938" cy="5308000"/>
          </a:xfrm>
        </p:spPr>
        <p:txBody>
          <a:bodyPr>
            <a:normAutofit/>
          </a:bodyPr>
          <a:lstStyle/>
          <a:p>
            <a:pPr algn="ctr"/>
            <a:r>
              <a:rPr lang="en-US" sz="4000" dirty="0">
                <a:solidFill>
                  <a:schemeClr val="bg1"/>
                </a:solidFill>
              </a:rPr>
              <a:t>How long ago?</a:t>
            </a:r>
            <a:br>
              <a:rPr lang="en-US" sz="4000" dirty="0">
                <a:solidFill>
                  <a:schemeClr val="bg1"/>
                </a:solidFill>
              </a:rPr>
            </a:br>
            <a:r>
              <a:rPr lang="en-US" sz="4000" dirty="0">
                <a:solidFill>
                  <a:schemeClr val="bg1"/>
                </a:solidFill>
              </a:rPr>
              <a:t>1914…</a:t>
            </a:r>
            <a:br>
              <a:rPr lang="en-US" sz="4000" dirty="0">
                <a:solidFill>
                  <a:schemeClr val="bg1"/>
                </a:solidFill>
              </a:rPr>
            </a:br>
            <a:br>
              <a:rPr lang="en-US" sz="4000" dirty="0">
                <a:solidFill>
                  <a:schemeClr val="bg1"/>
                </a:solidFill>
              </a:rPr>
            </a:br>
            <a:br>
              <a:rPr lang="en-US" sz="4000" dirty="0">
                <a:solidFill>
                  <a:schemeClr val="bg1"/>
                </a:solidFill>
              </a:rPr>
            </a:br>
            <a:br>
              <a:rPr lang="en-US" sz="4000" dirty="0">
                <a:solidFill>
                  <a:schemeClr val="bg1"/>
                </a:solidFill>
              </a:rPr>
            </a:br>
            <a:r>
              <a:rPr lang="en-US" sz="4000" dirty="0">
                <a:solidFill>
                  <a:schemeClr val="bg1"/>
                </a:solidFill>
              </a:rPr>
              <a:t>4 Grandmothers</a:t>
            </a:r>
            <a:endParaRPr lang="en-GB" sz="4000" dirty="0">
              <a:solidFill>
                <a:schemeClr val="bg1"/>
              </a:solidFill>
            </a:endParaRPr>
          </a:p>
        </p:txBody>
      </p:sp>
    </p:spTree>
    <p:extLst>
      <p:ext uri="{BB962C8B-B14F-4D97-AF65-F5344CB8AC3E}">
        <p14:creationId xmlns:p14="http://schemas.microsoft.com/office/powerpoint/2010/main" val="7194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9ADF8C-59BC-A7AC-9011-29786C04F198}"/>
              </a:ext>
            </a:extLst>
          </p:cNvPr>
          <p:cNvSpPr>
            <a:spLocks noGrp="1"/>
          </p:cNvSpPr>
          <p:nvPr>
            <p:ph type="title"/>
          </p:nvPr>
        </p:nvSpPr>
        <p:spPr>
          <a:xfrm>
            <a:off x="838200" y="365125"/>
            <a:ext cx="5191125" cy="1325563"/>
          </a:xfrm>
        </p:spPr>
        <p:txBody>
          <a:bodyPr>
            <a:normAutofit/>
          </a:bodyPr>
          <a:lstStyle/>
          <a:p>
            <a:r>
              <a:rPr lang="en-US" dirty="0"/>
              <a:t>How to organise a blockade… </a:t>
            </a:r>
            <a:endParaRPr lang="en-GB" dirty="0"/>
          </a:p>
        </p:txBody>
      </p:sp>
      <p:sp>
        <p:nvSpPr>
          <p:cNvPr id="3" name="Content Placeholder 2">
            <a:extLst>
              <a:ext uri="{FF2B5EF4-FFF2-40B4-BE49-F238E27FC236}">
                <a16:creationId xmlns:a16="http://schemas.microsoft.com/office/drawing/2014/main" id="{59C1D313-4399-0B72-C1E3-670A3E228B49}"/>
              </a:ext>
            </a:extLst>
          </p:cNvPr>
          <p:cNvSpPr>
            <a:spLocks noGrp="1"/>
          </p:cNvSpPr>
          <p:nvPr>
            <p:ph idx="1"/>
          </p:nvPr>
        </p:nvSpPr>
        <p:spPr>
          <a:xfrm>
            <a:off x="259612" y="2021249"/>
            <a:ext cx="7156976" cy="4471626"/>
          </a:xfrm>
        </p:spPr>
        <p:txBody>
          <a:bodyPr>
            <a:normAutofit/>
          </a:bodyPr>
          <a:lstStyle/>
          <a:p>
            <a:pPr marL="0" indent="0">
              <a:buNone/>
            </a:pPr>
            <a:r>
              <a:rPr lang="en-US" sz="2000" dirty="0"/>
              <a:t>The Royal Navy had access to a variety of ships at the beginning of the First World War. They broke down into roughly 3 groups.</a:t>
            </a:r>
          </a:p>
          <a:p>
            <a:pPr marL="0" indent="0">
              <a:buNone/>
            </a:pPr>
            <a:endParaRPr lang="en-US" sz="2000" dirty="0"/>
          </a:p>
          <a:p>
            <a:pPr marL="0" indent="0">
              <a:buNone/>
            </a:pPr>
            <a:r>
              <a:rPr lang="en-US" sz="2000" dirty="0"/>
              <a:t>Using your maps – place the ships at your command around the North Sea to best blockade the German coastline and ships going to neutral countries like Norway, Sweden and the Netherlands.</a:t>
            </a:r>
          </a:p>
          <a:p>
            <a:pPr marL="0" indent="0">
              <a:buNone/>
            </a:pPr>
            <a:endParaRPr lang="en-US" sz="2000" dirty="0"/>
          </a:p>
          <a:p>
            <a:pPr marL="0" indent="0">
              <a:buNone/>
            </a:pPr>
            <a:r>
              <a:rPr lang="en-US" sz="2000" dirty="0"/>
              <a:t>Think – what would happen if a German ship ‘broke’ through the blockade? How would it be caught? What would happen if the German Fleet, with all their Battleships, sailed out to fight off the blockade? How would you be ready for this?</a:t>
            </a:r>
          </a:p>
          <a:p>
            <a:pPr marL="0" indent="0">
              <a:buNone/>
            </a:pPr>
            <a:endParaRPr lang="en-US" sz="2000" dirty="0"/>
          </a:p>
          <a:p>
            <a:pPr marL="0" indent="0">
              <a:buNone/>
            </a:pPr>
            <a:endParaRPr lang="en-GB" sz="2000" dirty="0"/>
          </a:p>
        </p:txBody>
      </p:sp>
      <p:pic>
        <p:nvPicPr>
          <p:cNvPr id="8" name="Picture 7">
            <a:extLst>
              <a:ext uri="{FF2B5EF4-FFF2-40B4-BE49-F238E27FC236}">
                <a16:creationId xmlns:a16="http://schemas.microsoft.com/office/drawing/2014/main" id="{109EC0D4-889C-37FE-93D8-9E3C3D7D9BDD}"/>
              </a:ext>
            </a:extLst>
          </p:cNvPr>
          <p:cNvPicPr>
            <a:picLocks noChangeAspect="1"/>
          </p:cNvPicPr>
          <p:nvPr/>
        </p:nvPicPr>
        <p:blipFill>
          <a:blip r:embed="rId2"/>
          <a:stretch>
            <a:fillRect/>
          </a:stretch>
        </p:blipFill>
        <p:spPr>
          <a:xfrm>
            <a:off x="9742602" y="4666427"/>
            <a:ext cx="2002365" cy="585692"/>
          </a:xfrm>
          <a:prstGeom prst="rect">
            <a:avLst/>
          </a:prstGeom>
        </p:spPr>
      </p:pic>
      <p:pic>
        <p:nvPicPr>
          <p:cNvPr id="6" name="Picture 5">
            <a:extLst>
              <a:ext uri="{FF2B5EF4-FFF2-40B4-BE49-F238E27FC236}">
                <a16:creationId xmlns:a16="http://schemas.microsoft.com/office/drawing/2014/main" id="{AFA0B94C-E45D-6284-8EA1-64BEFB315116}"/>
              </a:ext>
            </a:extLst>
          </p:cNvPr>
          <p:cNvPicPr>
            <a:picLocks noChangeAspect="1"/>
          </p:cNvPicPr>
          <p:nvPr/>
        </p:nvPicPr>
        <p:blipFill rotWithShape="1">
          <a:blip r:embed="rId3"/>
          <a:srcRect t="-1" b="38195"/>
          <a:stretch/>
        </p:blipFill>
        <p:spPr>
          <a:xfrm>
            <a:off x="9142861" y="2474855"/>
            <a:ext cx="2645655" cy="787716"/>
          </a:xfrm>
          <a:prstGeom prst="rect">
            <a:avLst/>
          </a:prstGeom>
        </p:spPr>
      </p:pic>
      <p:pic>
        <p:nvPicPr>
          <p:cNvPr id="7" name="Picture 6">
            <a:extLst>
              <a:ext uri="{FF2B5EF4-FFF2-40B4-BE49-F238E27FC236}">
                <a16:creationId xmlns:a16="http://schemas.microsoft.com/office/drawing/2014/main" id="{2F1C4DB5-671B-256F-6065-FE2F9E61AFE8}"/>
              </a:ext>
            </a:extLst>
          </p:cNvPr>
          <p:cNvPicPr>
            <a:picLocks noChangeAspect="1"/>
          </p:cNvPicPr>
          <p:nvPr/>
        </p:nvPicPr>
        <p:blipFill rotWithShape="1">
          <a:blip r:embed="rId4"/>
          <a:srcRect r="16219" b="57000"/>
          <a:stretch/>
        </p:blipFill>
        <p:spPr>
          <a:xfrm>
            <a:off x="7382882" y="-1"/>
            <a:ext cx="4719441" cy="1501775"/>
          </a:xfrm>
          <a:prstGeom prst="rect">
            <a:avLst/>
          </a:prstGeom>
        </p:spPr>
      </p:pic>
      <p:sp>
        <p:nvSpPr>
          <p:cNvPr id="9" name="Content Placeholder 2">
            <a:extLst>
              <a:ext uri="{FF2B5EF4-FFF2-40B4-BE49-F238E27FC236}">
                <a16:creationId xmlns:a16="http://schemas.microsoft.com/office/drawing/2014/main" id="{99DE7D39-C304-7C36-B8BB-72D15441A1BF}"/>
              </a:ext>
            </a:extLst>
          </p:cNvPr>
          <p:cNvSpPr txBox="1">
            <a:spLocks/>
          </p:cNvSpPr>
          <p:nvPr/>
        </p:nvSpPr>
        <p:spPr>
          <a:xfrm>
            <a:off x="7552818" y="1553923"/>
            <a:ext cx="4379571" cy="78771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Battleships: Large, lots of heavy armour and guns. Able to fire long distances. Relatively slow. Designed for fighting other Battleships. The British only had 18 modern Battleships in 1914.</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F81883F8-97D8-B151-F9E2-B7D14E18C926}"/>
              </a:ext>
            </a:extLst>
          </p:cNvPr>
          <p:cNvSpPr txBox="1">
            <a:spLocks/>
          </p:cNvSpPr>
          <p:nvPr/>
        </p:nvSpPr>
        <p:spPr>
          <a:xfrm>
            <a:off x="8817792" y="3425105"/>
            <a:ext cx="3295792" cy="124132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Destroyers: Small, fast and lightly armed. Designed to intercept small boats and provide a defence screen around the Battleships. The Royal Navy had 221 in 1914.</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610B3E26-2804-C90C-98F5-F7ED890B7257}"/>
              </a:ext>
            </a:extLst>
          </p:cNvPr>
          <p:cNvSpPr txBox="1">
            <a:spLocks/>
          </p:cNvSpPr>
          <p:nvPr/>
        </p:nvSpPr>
        <p:spPr>
          <a:xfrm>
            <a:off x="9462500" y="5397664"/>
            <a:ext cx="2910633" cy="109577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Submarines. Very slow, armed with torpedo's. Small crews, designed to sneak up on enemy warships. Britain had 80 submarines in 1914.</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9EAFF2E-E6DD-63D6-7E95-47A867A64568}"/>
              </a:ext>
            </a:extLst>
          </p:cNvPr>
          <p:cNvPicPr>
            <a:picLocks noChangeAspect="1"/>
          </p:cNvPicPr>
          <p:nvPr/>
        </p:nvPicPr>
        <p:blipFill rotWithShape="1">
          <a:blip r:embed="rId5"/>
          <a:srcRect l="3342" t="2773" r="789" b="31322"/>
          <a:stretch/>
        </p:blipFill>
        <p:spPr>
          <a:xfrm rot="850262">
            <a:off x="7321609" y="4537296"/>
            <a:ext cx="1836498" cy="2204608"/>
          </a:xfrm>
          <a:prstGeom prst="rect">
            <a:avLst/>
          </a:prstGeom>
        </p:spPr>
      </p:pic>
    </p:spTree>
    <p:extLst>
      <p:ext uri="{BB962C8B-B14F-4D97-AF65-F5344CB8AC3E}">
        <p14:creationId xmlns:p14="http://schemas.microsoft.com/office/powerpoint/2010/main" val="19608298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07B064-DA55-A42A-E261-3B7213E9B3B8}"/>
              </a:ext>
            </a:extLst>
          </p:cNvPr>
          <p:cNvSpPr txBox="1">
            <a:spLocks/>
          </p:cNvSpPr>
          <p:nvPr/>
        </p:nvSpPr>
        <p:spPr>
          <a:xfrm>
            <a:off x="6926365" y="-578283"/>
            <a:ext cx="5312230" cy="6501965"/>
          </a:xfrm>
          <a:prstGeom prst="rect">
            <a:avLst/>
          </a:prstGeom>
        </p:spPr>
        <p:txBody>
          <a:bodyPr vert="horz" lIns="91440" tIns="45720" rIns="91440" bIns="45720" rtlCol="0" anchor="b">
            <a:normAutofit fontScale="32500" lnSpcReduction="20000"/>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A2735"/>
                </a:solidFill>
                <a:effectLst/>
                <a:uLnTx/>
                <a:uFillTx/>
                <a:latin typeface="Grandview"/>
                <a:ea typeface="+mj-ea"/>
                <a:cs typeface="+mj-cs"/>
              </a:rPr>
              <a:t>Use a pencil to draw on the grid where you would place each ship to make a secure blockade.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A2735"/>
                </a:solidFill>
                <a:effectLst/>
                <a:uLnTx/>
                <a:uFillTx/>
                <a:latin typeface="Grandview"/>
                <a:ea typeface="+mj-ea"/>
                <a:cs typeface="+mj-cs"/>
              </a:rPr>
              <a:t>Remember, you have to blockade the neutral countries of Norway, Sweden and the Netherlands to.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2A2735"/>
              </a:solidFill>
              <a:effectLst/>
              <a:uLnTx/>
              <a:uFillTx/>
              <a:latin typeface="Grandview"/>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A2735"/>
                </a:solidFill>
                <a:effectLst/>
                <a:uLnTx/>
                <a:uFillTx/>
                <a:latin typeface="Grandview"/>
                <a:ea typeface="+mj-ea"/>
                <a:cs typeface="+mj-cs"/>
              </a:rPr>
              <a:t>Think – How can you ‘block’ ships from entering Germany? what would happen if a German ship ‘broke’ through the blockade? How would it be caught? What would happen if the German Fleet, with all their Battleships, sailed out to fight off the blockade? How would you be ready for this?</a:t>
            </a:r>
          </a:p>
        </p:txBody>
      </p:sp>
      <p:sp>
        <p:nvSpPr>
          <p:cNvPr id="9" name="Rectangle 8">
            <a:extLst>
              <a:ext uri="{FF2B5EF4-FFF2-40B4-BE49-F238E27FC236}">
                <a16:creationId xmlns:a16="http://schemas.microsoft.com/office/drawing/2014/main" id="{B1AF23A3-6A5E-8EAD-F54B-1A7A5A2FA95F}"/>
              </a:ext>
            </a:extLst>
          </p:cNvPr>
          <p:cNvSpPr/>
          <p:nvPr/>
        </p:nvSpPr>
        <p:spPr>
          <a:xfrm>
            <a:off x="7021282" y="1741714"/>
            <a:ext cx="3119665" cy="30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randview"/>
                <a:ea typeface="+mn-ea"/>
                <a:cs typeface="+mn-cs"/>
              </a:rPr>
              <a:t>Destroyers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Grandview"/>
              <a:ea typeface="+mn-ea"/>
              <a:cs typeface="+mn-cs"/>
            </a:endParaRPr>
          </a:p>
        </p:txBody>
      </p:sp>
      <p:sp>
        <p:nvSpPr>
          <p:cNvPr id="14" name="Rectangle 13">
            <a:extLst>
              <a:ext uri="{FF2B5EF4-FFF2-40B4-BE49-F238E27FC236}">
                <a16:creationId xmlns:a16="http://schemas.microsoft.com/office/drawing/2014/main" id="{24346C65-73B8-68C1-D404-0D1CA91B9F18}"/>
              </a:ext>
            </a:extLst>
          </p:cNvPr>
          <p:cNvSpPr/>
          <p:nvPr/>
        </p:nvSpPr>
        <p:spPr>
          <a:xfrm>
            <a:off x="10268030" y="1681893"/>
            <a:ext cx="1665515" cy="30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randview"/>
                <a:ea typeface="+mn-ea"/>
                <a:cs typeface="+mn-cs"/>
              </a:rPr>
              <a:t>Battleships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randvie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Grandview"/>
              <a:ea typeface="+mn-ea"/>
              <a:cs typeface="+mn-cs"/>
            </a:endParaRPr>
          </a:p>
        </p:txBody>
      </p:sp>
      <p:grpSp>
        <p:nvGrpSpPr>
          <p:cNvPr id="24" name="Group 23">
            <a:extLst>
              <a:ext uri="{FF2B5EF4-FFF2-40B4-BE49-F238E27FC236}">
                <a16:creationId xmlns:a16="http://schemas.microsoft.com/office/drawing/2014/main" id="{8402F91A-DA2D-8C42-6016-1219F9D3A949}"/>
              </a:ext>
            </a:extLst>
          </p:cNvPr>
          <p:cNvGrpSpPr/>
          <p:nvPr/>
        </p:nvGrpSpPr>
        <p:grpSpPr>
          <a:xfrm>
            <a:off x="7139705" y="4092609"/>
            <a:ext cx="766622" cy="315433"/>
            <a:chOff x="-1616530" y="1186544"/>
            <a:chExt cx="1077685" cy="375582"/>
          </a:xfrm>
        </p:grpSpPr>
        <p:sp>
          <p:nvSpPr>
            <p:cNvPr id="25" name="Flowchart: Off-page Connector 24">
              <a:extLst>
                <a:ext uri="{FF2B5EF4-FFF2-40B4-BE49-F238E27FC236}">
                  <a16:creationId xmlns:a16="http://schemas.microsoft.com/office/drawing/2014/main" id="{C244FD73-9D85-C54B-5CFC-0C5813025A26}"/>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26" name="Title 1">
              <a:extLst>
                <a:ext uri="{FF2B5EF4-FFF2-40B4-BE49-F238E27FC236}">
                  <a16:creationId xmlns:a16="http://schemas.microsoft.com/office/drawing/2014/main" id="{9594E0D2-A0B8-8DA3-44BD-D0D089BF4E17}"/>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27" name="Group 26">
            <a:extLst>
              <a:ext uri="{FF2B5EF4-FFF2-40B4-BE49-F238E27FC236}">
                <a16:creationId xmlns:a16="http://schemas.microsoft.com/office/drawing/2014/main" id="{3A8A1696-85E6-C078-3627-446DB0715A62}"/>
              </a:ext>
            </a:extLst>
          </p:cNvPr>
          <p:cNvGrpSpPr/>
          <p:nvPr/>
        </p:nvGrpSpPr>
        <p:grpSpPr>
          <a:xfrm>
            <a:off x="7139707" y="3662676"/>
            <a:ext cx="766622" cy="315433"/>
            <a:chOff x="-1616530" y="1186544"/>
            <a:chExt cx="1077685" cy="375582"/>
          </a:xfrm>
        </p:grpSpPr>
        <p:sp>
          <p:nvSpPr>
            <p:cNvPr id="28" name="Flowchart: Off-page Connector 27">
              <a:extLst>
                <a:ext uri="{FF2B5EF4-FFF2-40B4-BE49-F238E27FC236}">
                  <a16:creationId xmlns:a16="http://schemas.microsoft.com/office/drawing/2014/main" id="{2B98AC22-54C9-CE0E-C451-A30BA8E14EEB}"/>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29" name="Title 1">
              <a:extLst>
                <a:ext uri="{FF2B5EF4-FFF2-40B4-BE49-F238E27FC236}">
                  <a16:creationId xmlns:a16="http://schemas.microsoft.com/office/drawing/2014/main" id="{4489B40B-A805-24D2-2562-4D8FC1B592FB}"/>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30" name="Group 29">
            <a:extLst>
              <a:ext uri="{FF2B5EF4-FFF2-40B4-BE49-F238E27FC236}">
                <a16:creationId xmlns:a16="http://schemas.microsoft.com/office/drawing/2014/main" id="{EF0ADBD3-A342-2320-9929-30E56870D46B}"/>
              </a:ext>
            </a:extLst>
          </p:cNvPr>
          <p:cNvGrpSpPr/>
          <p:nvPr/>
        </p:nvGrpSpPr>
        <p:grpSpPr>
          <a:xfrm>
            <a:off x="7139708" y="3227271"/>
            <a:ext cx="766622" cy="315433"/>
            <a:chOff x="-1616530" y="1186544"/>
            <a:chExt cx="1077685" cy="375582"/>
          </a:xfrm>
        </p:grpSpPr>
        <p:sp>
          <p:nvSpPr>
            <p:cNvPr id="31" name="Flowchart: Off-page Connector 30">
              <a:extLst>
                <a:ext uri="{FF2B5EF4-FFF2-40B4-BE49-F238E27FC236}">
                  <a16:creationId xmlns:a16="http://schemas.microsoft.com/office/drawing/2014/main" id="{6E521537-E5DA-A011-937D-E4CEDB8F7F6D}"/>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32" name="Title 1">
              <a:extLst>
                <a:ext uri="{FF2B5EF4-FFF2-40B4-BE49-F238E27FC236}">
                  <a16:creationId xmlns:a16="http://schemas.microsoft.com/office/drawing/2014/main" id="{550D9580-D1D7-BEEA-B383-A41F14BADF73}"/>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33" name="Group 32">
            <a:extLst>
              <a:ext uri="{FF2B5EF4-FFF2-40B4-BE49-F238E27FC236}">
                <a16:creationId xmlns:a16="http://schemas.microsoft.com/office/drawing/2014/main" id="{F96BBECF-8F67-3BAF-14FC-94416EBD046F}"/>
              </a:ext>
            </a:extLst>
          </p:cNvPr>
          <p:cNvGrpSpPr/>
          <p:nvPr/>
        </p:nvGrpSpPr>
        <p:grpSpPr>
          <a:xfrm>
            <a:off x="7139706" y="2797337"/>
            <a:ext cx="766622" cy="315433"/>
            <a:chOff x="-1616530" y="1186544"/>
            <a:chExt cx="1077685" cy="375582"/>
          </a:xfrm>
        </p:grpSpPr>
        <p:sp>
          <p:nvSpPr>
            <p:cNvPr id="34" name="Flowchart: Off-page Connector 33">
              <a:extLst>
                <a:ext uri="{FF2B5EF4-FFF2-40B4-BE49-F238E27FC236}">
                  <a16:creationId xmlns:a16="http://schemas.microsoft.com/office/drawing/2014/main" id="{4F096C32-A9FD-18B2-D499-04B5C828BEAB}"/>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35" name="Title 1">
              <a:extLst>
                <a:ext uri="{FF2B5EF4-FFF2-40B4-BE49-F238E27FC236}">
                  <a16:creationId xmlns:a16="http://schemas.microsoft.com/office/drawing/2014/main" id="{F747C1CD-086A-F047-567F-3845757E4BF6}"/>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36" name="Group 35">
            <a:extLst>
              <a:ext uri="{FF2B5EF4-FFF2-40B4-BE49-F238E27FC236}">
                <a16:creationId xmlns:a16="http://schemas.microsoft.com/office/drawing/2014/main" id="{074DA804-EF8D-6EA2-8ECD-80047585C2EC}"/>
              </a:ext>
            </a:extLst>
          </p:cNvPr>
          <p:cNvGrpSpPr/>
          <p:nvPr/>
        </p:nvGrpSpPr>
        <p:grpSpPr>
          <a:xfrm>
            <a:off x="7117935" y="2361859"/>
            <a:ext cx="766623" cy="315434"/>
            <a:chOff x="-1616530" y="1186543"/>
            <a:chExt cx="1077685" cy="375583"/>
          </a:xfrm>
        </p:grpSpPr>
        <p:sp>
          <p:nvSpPr>
            <p:cNvPr id="37" name="Flowchart: Off-page Connector 36">
              <a:extLst>
                <a:ext uri="{FF2B5EF4-FFF2-40B4-BE49-F238E27FC236}">
                  <a16:creationId xmlns:a16="http://schemas.microsoft.com/office/drawing/2014/main" id="{3817E6B3-8FEA-B5F8-2FB5-EC2D260122EC}"/>
                </a:ext>
              </a:extLst>
            </p:cNvPr>
            <p:cNvSpPr/>
            <p:nvPr/>
          </p:nvSpPr>
          <p:spPr>
            <a:xfrm rot="16200000">
              <a:off x="-1262744" y="832757"/>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38" name="Title 1">
              <a:extLst>
                <a:ext uri="{FF2B5EF4-FFF2-40B4-BE49-F238E27FC236}">
                  <a16:creationId xmlns:a16="http://schemas.microsoft.com/office/drawing/2014/main" id="{764AFC7C-6839-AB91-733E-CE6FE33A99DA}"/>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pic>
        <p:nvPicPr>
          <p:cNvPr id="5" name="Picture 4">
            <a:extLst>
              <a:ext uri="{FF2B5EF4-FFF2-40B4-BE49-F238E27FC236}">
                <a16:creationId xmlns:a16="http://schemas.microsoft.com/office/drawing/2014/main" id="{2085336F-8639-F406-B412-5913461125D1}"/>
              </a:ext>
            </a:extLst>
          </p:cNvPr>
          <p:cNvPicPr>
            <a:picLocks noChangeAspect="1"/>
          </p:cNvPicPr>
          <p:nvPr/>
        </p:nvPicPr>
        <p:blipFill rotWithShape="1">
          <a:blip r:embed="rId2"/>
          <a:srcRect l="3342" t="2773" r="789" b="31322"/>
          <a:stretch/>
        </p:blipFill>
        <p:spPr>
          <a:xfrm>
            <a:off x="450773" y="608972"/>
            <a:ext cx="6278333" cy="6056683"/>
          </a:xfrm>
          <a:prstGeom prst="rect">
            <a:avLst/>
          </a:prstGeom>
        </p:spPr>
      </p:pic>
      <p:sp>
        <p:nvSpPr>
          <p:cNvPr id="10" name="Star: 7 Points 9">
            <a:extLst>
              <a:ext uri="{FF2B5EF4-FFF2-40B4-BE49-F238E27FC236}">
                <a16:creationId xmlns:a16="http://schemas.microsoft.com/office/drawing/2014/main" id="{2ED82042-9F8D-4BE1-36EA-9FDAFEDCA0C4}"/>
              </a:ext>
            </a:extLst>
          </p:cNvPr>
          <p:cNvSpPr/>
          <p:nvPr/>
        </p:nvSpPr>
        <p:spPr>
          <a:xfrm>
            <a:off x="10400145" y="2405742"/>
            <a:ext cx="614218" cy="4813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randview"/>
                <a:ea typeface="+mn-ea"/>
                <a:cs typeface="+mn-cs"/>
              </a:rPr>
              <a:t>B</a:t>
            </a:r>
            <a:endParaRPr kumimoji="0" lang="en-GB" sz="18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12" name="Star: 7 Points 11">
            <a:extLst>
              <a:ext uri="{FF2B5EF4-FFF2-40B4-BE49-F238E27FC236}">
                <a16:creationId xmlns:a16="http://schemas.microsoft.com/office/drawing/2014/main" id="{ADE119A9-5763-E783-7E5A-7C0D70A1F1AA}"/>
              </a:ext>
            </a:extLst>
          </p:cNvPr>
          <p:cNvSpPr/>
          <p:nvPr/>
        </p:nvSpPr>
        <p:spPr>
          <a:xfrm>
            <a:off x="11141446" y="2405741"/>
            <a:ext cx="614218" cy="4813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randview"/>
                <a:ea typeface="+mn-ea"/>
                <a:cs typeface="+mn-cs"/>
              </a:rPr>
              <a:t>B</a:t>
            </a:r>
            <a:endParaRPr kumimoji="0" lang="en-GB" sz="18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13" name="Star: 7 Points 12">
            <a:extLst>
              <a:ext uri="{FF2B5EF4-FFF2-40B4-BE49-F238E27FC236}">
                <a16:creationId xmlns:a16="http://schemas.microsoft.com/office/drawing/2014/main" id="{0B00A5AF-087D-D2EC-E59C-839659423DE4}"/>
              </a:ext>
            </a:extLst>
          </p:cNvPr>
          <p:cNvSpPr/>
          <p:nvPr/>
        </p:nvSpPr>
        <p:spPr>
          <a:xfrm>
            <a:off x="10394370" y="3159939"/>
            <a:ext cx="614218" cy="4813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randview"/>
                <a:ea typeface="+mn-ea"/>
                <a:cs typeface="+mn-cs"/>
              </a:rPr>
              <a:t>B</a:t>
            </a:r>
            <a:endParaRPr kumimoji="0" lang="en-GB" sz="18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18" name="Star: 7 Points 17">
            <a:extLst>
              <a:ext uri="{FF2B5EF4-FFF2-40B4-BE49-F238E27FC236}">
                <a16:creationId xmlns:a16="http://schemas.microsoft.com/office/drawing/2014/main" id="{55EE7687-BDAB-B290-11C3-7AF23513F8A1}"/>
              </a:ext>
            </a:extLst>
          </p:cNvPr>
          <p:cNvSpPr/>
          <p:nvPr/>
        </p:nvSpPr>
        <p:spPr>
          <a:xfrm>
            <a:off x="11135671" y="3159938"/>
            <a:ext cx="614218" cy="4813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randview"/>
                <a:ea typeface="+mn-ea"/>
                <a:cs typeface="+mn-cs"/>
              </a:rPr>
              <a:t>B</a:t>
            </a:r>
            <a:endParaRPr kumimoji="0" lang="en-GB" sz="18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19" name="Star: 7 Points 18">
            <a:extLst>
              <a:ext uri="{FF2B5EF4-FFF2-40B4-BE49-F238E27FC236}">
                <a16:creationId xmlns:a16="http://schemas.microsoft.com/office/drawing/2014/main" id="{12891613-7D68-7E1A-56E2-8D4A9F2C1DA1}"/>
              </a:ext>
            </a:extLst>
          </p:cNvPr>
          <p:cNvSpPr/>
          <p:nvPr/>
        </p:nvSpPr>
        <p:spPr>
          <a:xfrm>
            <a:off x="10380517" y="3902473"/>
            <a:ext cx="614218" cy="4813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randview"/>
                <a:ea typeface="+mn-ea"/>
                <a:cs typeface="+mn-cs"/>
              </a:rPr>
              <a:t>B</a:t>
            </a:r>
            <a:endParaRPr kumimoji="0" lang="en-GB" sz="18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20" name="Star: 7 Points 19">
            <a:extLst>
              <a:ext uri="{FF2B5EF4-FFF2-40B4-BE49-F238E27FC236}">
                <a16:creationId xmlns:a16="http://schemas.microsoft.com/office/drawing/2014/main" id="{FCBE2CC5-17AB-0B75-DCF0-BBC4018A2FC7}"/>
              </a:ext>
            </a:extLst>
          </p:cNvPr>
          <p:cNvSpPr/>
          <p:nvPr/>
        </p:nvSpPr>
        <p:spPr>
          <a:xfrm>
            <a:off x="11121818" y="3902472"/>
            <a:ext cx="614218" cy="4813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randview"/>
                <a:ea typeface="+mn-ea"/>
                <a:cs typeface="+mn-cs"/>
              </a:rPr>
              <a:t>B</a:t>
            </a:r>
            <a:endParaRPr kumimoji="0" lang="en-GB" sz="1800" b="0" i="0" u="none" strike="noStrike" kern="1200" cap="none" spc="0" normalizeH="0" baseline="0" noProof="0" dirty="0">
              <a:ln>
                <a:noFill/>
              </a:ln>
              <a:solidFill>
                <a:prstClr val="white"/>
              </a:solidFill>
              <a:effectLst/>
              <a:uLnTx/>
              <a:uFillTx/>
              <a:latin typeface="Grandview"/>
              <a:ea typeface="+mn-ea"/>
              <a:cs typeface="+mn-cs"/>
            </a:endParaRPr>
          </a:p>
        </p:txBody>
      </p:sp>
      <p:grpSp>
        <p:nvGrpSpPr>
          <p:cNvPr id="21" name="Group 20">
            <a:extLst>
              <a:ext uri="{FF2B5EF4-FFF2-40B4-BE49-F238E27FC236}">
                <a16:creationId xmlns:a16="http://schemas.microsoft.com/office/drawing/2014/main" id="{55DC0DDA-B32D-E166-F86F-DAA303D4D683}"/>
              </a:ext>
            </a:extLst>
          </p:cNvPr>
          <p:cNvGrpSpPr/>
          <p:nvPr/>
        </p:nvGrpSpPr>
        <p:grpSpPr>
          <a:xfrm>
            <a:off x="8030110" y="4067249"/>
            <a:ext cx="766622" cy="315433"/>
            <a:chOff x="-1616530" y="1186544"/>
            <a:chExt cx="1077685" cy="375582"/>
          </a:xfrm>
        </p:grpSpPr>
        <p:sp>
          <p:nvSpPr>
            <p:cNvPr id="22" name="Flowchart: Off-page Connector 21">
              <a:extLst>
                <a:ext uri="{FF2B5EF4-FFF2-40B4-BE49-F238E27FC236}">
                  <a16:creationId xmlns:a16="http://schemas.microsoft.com/office/drawing/2014/main" id="{3D5258F8-D928-35E8-52ED-98DA2C811EC5}"/>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54" name="Title 1">
              <a:extLst>
                <a:ext uri="{FF2B5EF4-FFF2-40B4-BE49-F238E27FC236}">
                  <a16:creationId xmlns:a16="http://schemas.microsoft.com/office/drawing/2014/main" id="{EE5BC1DB-D517-39CE-C3FE-49A15FF4C021}"/>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55" name="Group 54">
            <a:extLst>
              <a:ext uri="{FF2B5EF4-FFF2-40B4-BE49-F238E27FC236}">
                <a16:creationId xmlns:a16="http://schemas.microsoft.com/office/drawing/2014/main" id="{1FA90F73-068A-E0EF-32C0-318E58C638F6}"/>
              </a:ext>
            </a:extLst>
          </p:cNvPr>
          <p:cNvGrpSpPr/>
          <p:nvPr/>
        </p:nvGrpSpPr>
        <p:grpSpPr>
          <a:xfrm>
            <a:off x="8030112" y="3637316"/>
            <a:ext cx="766622" cy="315433"/>
            <a:chOff x="-1616530" y="1186544"/>
            <a:chExt cx="1077685" cy="375582"/>
          </a:xfrm>
        </p:grpSpPr>
        <p:sp>
          <p:nvSpPr>
            <p:cNvPr id="56" name="Flowchart: Off-page Connector 55">
              <a:extLst>
                <a:ext uri="{FF2B5EF4-FFF2-40B4-BE49-F238E27FC236}">
                  <a16:creationId xmlns:a16="http://schemas.microsoft.com/office/drawing/2014/main" id="{37B1449C-BDA2-65AA-ADDA-493097A567BA}"/>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62" name="Title 1">
              <a:extLst>
                <a:ext uri="{FF2B5EF4-FFF2-40B4-BE49-F238E27FC236}">
                  <a16:creationId xmlns:a16="http://schemas.microsoft.com/office/drawing/2014/main" id="{45057740-E734-EB13-2E30-C8B730D49E57}"/>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63" name="Group 62">
            <a:extLst>
              <a:ext uri="{FF2B5EF4-FFF2-40B4-BE49-F238E27FC236}">
                <a16:creationId xmlns:a16="http://schemas.microsoft.com/office/drawing/2014/main" id="{5493CC91-9A0F-64CF-D1CA-9C3F161FEFC5}"/>
              </a:ext>
            </a:extLst>
          </p:cNvPr>
          <p:cNvGrpSpPr/>
          <p:nvPr/>
        </p:nvGrpSpPr>
        <p:grpSpPr>
          <a:xfrm>
            <a:off x="8030113" y="3201911"/>
            <a:ext cx="766622" cy="315433"/>
            <a:chOff x="-1616530" y="1186544"/>
            <a:chExt cx="1077685" cy="375582"/>
          </a:xfrm>
        </p:grpSpPr>
        <p:sp>
          <p:nvSpPr>
            <p:cNvPr id="64" name="Flowchart: Off-page Connector 63">
              <a:extLst>
                <a:ext uri="{FF2B5EF4-FFF2-40B4-BE49-F238E27FC236}">
                  <a16:creationId xmlns:a16="http://schemas.microsoft.com/office/drawing/2014/main" id="{24D7FFB5-708B-93F7-A046-4CA88C67FDB5}"/>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65" name="Title 1">
              <a:extLst>
                <a:ext uri="{FF2B5EF4-FFF2-40B4-BE49-F238E27FC236}">
                  <a16:creationId xmlns:a16="http://schemas.microsoft.com/office/drawing/2014/main" id="{688AF04D-3B65-B3EE-AD87-3F7F19820458}"/>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66" name="Group 65">
            <a:extLst>
              <a:ext uri="{FF2B5EF4-FFF2-40B4-BE49-F238E27FC236}">
                <a16:creationId xmlns:a16="http://schemas.microsoft.com/office/drawing/2014/main" id="{DAFD5F47-FE15-D11A-2A5C-C1608DBC42FB}"/>
              </a:ext>
            </a:extLst>
          </p:cNvPr>
          <p:cNvGrpSpPr/>
          <p:nvPr/>
        </p:nvGrpSpPr>
        <p:grpSpPr>
          <a:xfrm>
            <a:off x="8030111" y="2771977"/>
            <a:ext cx="766622" cy="315433"/>
            <a:chOff x="-1616530" y="1186544"/>
            <a:chExt cx="1077685" cy="375582"/>
          </a:xfrm>
        </p:grpSpPr>
        <p:sp>
          <p:nvSpPr>
            <p:cNvPr id="67" name="Flowchart: Off-page Connector 66">
              <a:extLst>
                <a:ext uri="{FF2B5EF4-FFF2-40B4-BE49-F238E27FC236}">
                  <a16:creationId xmlns:a16="http://schemas.microsoft.com/office/drawing/2014/main" id="{87943D85-17CA-44DD-8E11-E59832B127FA}"/>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68" name="Title 1">
              <a:extLst>
                <a:ext uri="{FF2B5EF4-FFF2-40B4-BE49-F238E27FC236}">
                  <a16:creationId xmlns:a16="http://schemas.microsoft.com/office/drawing/2014/main" id="{9A8F4BF2-140B-0FB1-8098-EF13F3347A47}"/>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69" name="Group 68">
            <a:extLst>
              <a:ext uri="{FF2B5EF4-FFF2-40B4-BE49-F238E27FC236}">
                <a16:creationId xmlns:a16="http://schemas.microsoft.com/office/drawing/2014/main" id="{F9309298-FA76-62E8-9F63-6C13A09C266A}"/>
              </a:ext>
            </a:extLst>
          </p:cNvPr>
          <p:cNvGrpSpPr/>
          <p:nvPr/>
        </p:nvGrpSpPr>
        <p:grpSpPr>
          <a:xfrm>
            <a:off x="8008340" y="2336499"/>
            <a:ext cx="766623" cy="315434"/>
            <a:chOff x="-1616530" y="1186543"/>
            <a:chExt cx="1077685" cy="375583"/>
          </a:xfrm>
        </p:grpSpPr>
        <p:sp>
          <p:nvSpPr>
            <p:cNvPr id="70" name="Flowchart: Off-page Connector 69">
              <a:extLst>
                <a:ext uri="{FF2B5EF4-FFF2-40B4-BE49-F238E27FC236}">
                  <a16:creationId xmlns:a16="http://schemas.microsoft.com/office/drawing/2014/main" id="{EF07DB6E-6C91-F0E0-25E7-6074FB970665}"/>
                </a:ext>
              </a:extLst>
            </p:cNvPr>
            <p:cNvSpPr/>
            <p:nvPr/>
          </p:nvSpPr>
          <p:spPr>
            <a:xfrm rot="16200000">
              <a:off x="-1262744" y="832757"/>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71" name="Title 1">
              <a:extLst>
                <a:ext uri="{FF2B5EF4-FFF2-40B4-BE49-F238E27FC236}">
                  <a16:creationId xmlns:a16="http://schemas.microsoft.com/office/drawing/2014/main" id="{ECFA96BF-428E-C466-1206-B68EB5AB8A3A}"/>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81" name="Group 80">
            <a:extLst>
              <a:ext uri="{FF2B5EF4-FFF2-40B4-BE49-F238E27FC236}">
                <a16:creationId xmlns:a16="http://schemas.microsoft.com/office/drawing/2014/main" id="{9717A7C5-96BF-6CC9-3419-37873F14A06B}"/>
              </a:ext>
            </a:extLst>
          </p:cNvPr>
          <p:cNvGrpSpPr/>
          <p:nvPr/>
        </p:nvGrpSpPr>
        <p:grpSpPr>
          <a:xfrm>
            <a:off x="8894532" y="4067248"/>
            <a:ext cx="766622" cy="315433"/>
            <a:chOff x="-1616530" y="1186544"/>
            <a:chExt cx="1077685" cy="375582"/>
          </a:xfrm>
        </p:grpSpPr>
        <p:sp>
          <p:nvSpPr>
            <p:cNvPr id="84" name="Flowchart: Off-page Connector 83">
              <a:extLst>
                <a:ext uri="{FF2B5EF4-FFF2-40B4-BE49-F238E27FC236}">
                  <a16:creationId xmlns:a16="http://schemas.microsoft.com/office/drawing/2014/main" id="{E2E6B41B-E942-94C1-2767-5446C0107A11}"/>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85" name="Title 1">
              <a:extLst>
                <a:ext uri="{FF2B5EF4-FFF2-40B4-BE49-F238E27FC236}">
                  <a16:creationId xmlns:a16="http://schemas.microsoft.com/office/drawing/2014/main" id="{5CF4B869-8B93-2CB3-23B4-7ED6ADA51A4B}"/>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86" name="Group 85">
            <a:extLst>
              <a:ext uri="{FF2B5EF4-FFF2-40B4-BE49-F238E27FC236}">
                <a16:creationId xmlns:a16="http://schemas.microsoft.com/office/drawing/2014/main" id="{20EBEB9A-6D11-E15E-6939-E74EE41E5FE1}"/>
              </a:ext>
            </a:extLst>
          </p:cNvPr>
          <p:cNvGrpSpPr/>
          <p:nvPr/>
        </p:nvGrpSpPr>
        <p:grpSpPr>
          <a:xfrm>
            <a:off x="8894534" y="3637315"/>
            <a:ext cx="766622" cy="315433"/>
            <a:chOff x="-1616530" y="1186544"/>
            <a:chExt cx="1077685" cy="375582"/>
          </a:xfrm>
        </p:grpSpPr>
        <p:sp>
          <p:nvSpPr>
            <p:cNvPr id="87" name="Flowchart: Off-page Connector 86">
              <a:extLst>
                <a:ext uri="{FF2B5EF4-FFF2-40B4-BE49-F238E27FC236}">
                  <a16:creationId xmlns:a16="http://schemas.microsoft.com/office/drawing/2014/main" id="{72453010-619E-0349-BBB2-596C041C45AC}"/>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88" name="Title 1">
              <a:extLst>
                <a:ext uri="{FF2B5EF4-FFF2-40B4-BE49-F238E27FC236}">
                  <a16:creationId xmlns:a16="http://schemas.microsoft.com/office/drawing/2014/main" id="{1BA34815-0F47-B558-6113-D52690585C8F}"/>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89" name="Group 88">
            <a:extLst>
              <a:ext uri="{FF2B5EF4-FFF2-40B4-BE49-F238E27FC236}">
                <a16:creationId xmlns:a16="http://schemas.microsoft.com/office/drawing/2014/main" id="{F63E8D0D-8D75-EC93-C395-7086F9911D1B}"/>
              </a:ext>
            </a:extLst>
          </p:cNvPr>
          <p:cNvGrpSpPr/>
          <p:nvPr/>
        </p:nvGrpSpPr>
        <p:grpSpPr>
          <a:xfrm>
            <a:off x="8894535" y="3201910"/>
            <a:ext cx="766622" cy="315433"/>
            <a:chOff x="-1616530" y="1186544"/>
            <a:chExt cx="1077685" cy="375582"/>
          </a:xfrm>
        </p:grpSpPr>
        <p:sp>
          <p:nvSpPr>
            <p:cNvPr id="90" name="Flowchart: Off-page Connector 89">
              <a:extLst>
                <a:ext uri="{FF2B5EF4-FFF2-40B4-BE49-F238E27FC236}">
                  <a16:creationId xmlns:a16="http://schemas.microsoft.com/office/drawing/2014/main" id="{3EBBADDB-6A9D-B037-B8CA-156F7551C20B}"/>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91" name="Title 1">
              <a:extLst>
                <a:ext uri="{FF2B5EF4-FFF2-40B4-BE49-F238E27FC236}">
                  <a16:creationId xmlns:a16="http://schemas.microsoft.com/office/drawing/2014/main" id="{78637BC2-6CD9-91D2-9454-16E6F719D01A}"/>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92" name="Group 91">
            <a:extLst>
              <a:ext uri="{FF2B5EF4-FFF2-40B4-BE49-F238E27FC236}">
                <a16:creationId xmlns:a16="http://schemas.microsoft.com/office/drawing/2014/main" id="{903F08D0-2E6B-3507-E988-D5171D9F9A99}"/>
              </a:ext>
            </a:extLst>
          </p:cNvPr>
          <p:cNvGrpSpPr/>
          <p:nvPr/>
        </p:nvGrpSpPr>
        <p:grpSpPr>
          <a:xfrm>
            <a:off x="8894533" y="2771976"/>
            <a:ext cx="766622" cy="315433"/>
            <a:chOff x="-1616530" y="1186544"/>
            <a:chExt cx="1077685" cy="375582"/>
          </a:xfrm>
        </p:grpSpPr>
        <p:sp>
          <p:nvSpPr>
            <p:cNvPr id="93" name="Flowchart: Off-page Connector 92">
              <a:extLst>
                <a:ext uri="{FF2B5EF4-FFF2-40B4-BE49-F238E27FC236}">
                  <a16:creationId xmlns:a16="http://schemas.microsoft.com/office/drawing/2014/main" id="{88CF5581-96C5-01B1-720B-4D0988F02190}"/>
                </a:ext>
              </a:extLst>
            </p:cNvPr>
            <p:cNvSpPr/>
            <p:nvPr/>
          </p:nvSpPr>
          <p:spPr>
            <a:xfrm rot="16200000">
              <a:off x="-1262744" y="832758"/>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94" name="Title 1">
              <a:extLst>
                <a:ext uri="{FF2B5EF4-FFF2-40B4-BE49-F238E27FC236}">
                  <a16:creationId xmlns:a16="http://schemas.microsoft.com/office/drawing/2014/main" id="{B71D9F83-B47A-3641-38BD-7874260BC195}"/>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grpSp>
        <p:nvGrpSpPr>
          <p:cNvPr id="95" name="Group 94">
            <a:extLst>
              <a:ext uri="{FF2B5EF4-FFF2-40B4-BE49-F238E27FC236}">
                <a16:creationId xmlns:a16="http://schemas.microsoft.com/office/drawing/2014/main" id="{2E25E76C-A665-EDFD-350D-DEB2B4BBBB01}"/>
              </a:ext>
            </a:extLst>
          </p:cNvPr>
          <p:cNvGrpSpPr/>
          <p:nvPr/>
        </p:nvGrpSpPr>
        <p:grpSpPr>
          <a:xfrm>
            <a:off x="8872762" y="2336498"/>
            <a:ext cx="766623" cy="315434"/>
            <a:chOff x="-1616530" y="1186543"/>
            <a:chExt cx="1077685" cy="375583"/>
          </a:xfrm>
        </p:grpSpPr>
        <p:sp>
          <p:nvSpPr>
            <p:cNvPr id="96" name="Flowchart: Off-page Connector 95">
              <a:extLst>
                <a:ext uri="{FF2B5EF4-FFF2-40B4-BE49-F238E27FC236}">
                  <a16:creationId xmlns:a16="http://schemas.microsoft.com/office/drawing/2014/main" id="{B16DCCF1-7766-ACE2-DEFF-3B620D9ACD2C}"/>
                </a:ext>
              </a:extLst>
            </p:cNvPr>
            <p:cNvSpPr/>
            <p:nvPr/>
          </p:nvSpPr>
          <p:spPr>
            <a:xfrm rot="16200000">
              <a:off x="-1262744" y="832757"/>
              <a:ext cx="370114" cy="107768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randview"/>
                <a:ea typeface="+mn-ea"/>
                <a:cs typeface="+mn-cs"/>
              </a:endParaRPr>
            </a:p>
          </p:txBody>
        </p:sp>
        <p:sp>
          <p:nvSpPr>
            <p:cNvPr id="97" name="Title 1">
              <a:extLst>
                <a:ext uri="{FF2B5EF4-FFF2-40B4-BE49-F238E27FC236}">
                  <a16:creationId xmlns:a16="http://schemas.microsoft.com/office/drawing/2014/main" id="{83B87733-806D-F5A9-7122-86AD96254594}"/>
                </a:ext>
              </a:extLst>
            </p:cNvPr>
            <p:cNvSpPr txBox="1">
              <a:spLocks/>
            </p:cNvSpPr>
            <p:nvPr/>
          </p:nvSpPr>
          <p:spPr>
            <a:xfrm>
              <a:off x="-1510393" y="1192010"/>
              <a:ext cx="821874" cy="37011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2A2735"/>
                  </a:solidFill>
                  <a:effectLst/>
                  <a:uLnTx/>
                  <a:uFillTx/>
                  <a:latin typeface="Grandview"/>
                  <a:ea typeface="+mj-ea"/>
                  <a:cs typeface="+mj-cs"/>
                </a:rPr>
                <a:t>D</a:t>
              </a:r>
              <a:endParaRPr kumimoji="0" lang="en-GB" sz="1600" b="0" i="0" u="none" strike="noStrike" kern="1200" cap="none" spc="0" normalizeH="0" baseline="0" noProof="0" dirty="0">
                <a:ln>
                  <a:noFill/>
                </a:ln>
                <a:solidFill>
                  <a:srgbClr val="2A2735"/>
                </a:solidFill>
                <a:effectLst/>
                <a:uLnTx/>
                <a:uFillTx/>
                <a:latin typeface="Grandview"/>
                <a:ea typeface="+mj-ea"/>
                <a:cs typeface="+mj-cs"/>
              </a:endParaRPr>
            </a:p>
          </p:txBody>
        </p:sp>
      </p:grpSp>
      <p:sp>
        <p:nvSpPr>
          <p:cNvPr id="98" name="Title 1">
            <a:extLst>
              <a:ext uri="{FF2B5EF4-FFF2-40B4-BE49-F238E27FC236}">
                <a16:creationId xmlns:a16="http://schemas.microsoft.com/office/drawing/2014/main" id="{3200B233-50AA-1434-2F42-6E205EACB068}"/>
              </a:ext>
            </a:extLst>
          </p:cNvPr>
          <p:cNvSpPr txBox="1">
            <a:spLocks/>
          </p:cNvSpPr>
          <p:nvPr/>
        </p:nvSpPr>
        <p:spPr>
          <a:xfrm>
            <a:off x="92365" y="20173"/>
            <a:ext cx="6787406" cy="58879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A2735"/>
                </a:solidFill>
                <a:effectLst/>
                <a:uLnTx/>
                <a:uFillTx/>
                <a:latin typeface="Grandview"/>
                <a:ea typeface="+mj-ea"/>
                <a:cs typeface="+mj-cs"/>
              </a:rPr>
              <a:t>First World War Naval Blockade 1914 - 1919</a:t>
            </a:r>
          </a:p>
        </p:txBody>
      </p:sp>
    </p:spTree>
    <p:extLst>
      <p:ext uri="{BB962C8B-B14F-4D97-AF65-F5344CB8AC3E}">
        <p14:creationId xmlns:p14="http://schemas.microsoft.com/office/powerpoint/2010/main" val="69040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96D1-5E93-E77A-1EB1-CD26B747C69C}"/>
              </a:ext>
            </a:extLst>
          </p:cNvPr>
          <p:cNvSpPr>
            <a:spLocks noGrp="1"/>
          </p:cNvSpPr>
          <p:nvPr>
            <p:ph type="title"/>
          </p:nvPr>
        </p:nvSpPr>
        <p:spPr>
          <a:xfrm>
            <a:off x="691079" y="411947"/>
            <a:ext cx="10325000" cy="1605696"/>
          </a:xfrm>
        </p:spPr>
        <p:txBody>
          <a:bodyPr>
            <a:normAutofit fontScale="90000"/>
          </a:bodyPr>
          <a:lstStyle/>
          <a:p>
            <a:pPr algn="ctr"/>
            <a:r>
              <a:rPr lang="en-US" dirty="0"/>
              <a:t>Why would the goods below be stopped from entering Germany by the British? </a:t>
            </a:r>
            <a:br>
              <a:rPr lang="en-US" dirty="0"/>
            </a:br>
            <a:r>
              <a:rPr lang="en-US" dirty="0"/>
              <a:t>What could they be used for?</a:t>
            </a:r>
            <a:endParaRPr lang="en-GB" dirty="0"/>
          </a:p>
        </p:txBody>
      </p:sp>
      <p:pic>
        <p:nvPicPr>
          <p:cNvPr id="5" name="Content Placeholder 4" descr="Icon&#10;&#10;Description automatically generated">
            <a:extLst>
              <a:ext uri="{FF2B5EF4-FFF2-40B4-BE49-F238E27FC236}">
                <a16:creationId xmlns:a16="http://schemas.microsoft.com/office/drawing/2014/main" id="{F1EBAB59-D174-AC3D-E63E-EAD142CAF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072" y="4519230"/>
            <a:ext cx="1048490" cy="1048490"/>
          </a:xfrm>
        </p:spPr>
      </p:pic>
      <p:pic>
        <p:nvPicPr>
          <p:cNvPr id="7" name="Picture 6" descr="Icon&#10;&#10;Description automatically generated">
            <a:extLst>
              <a:ext uri="{FF2B5EF4-FFF2-40B4-BE49-F238E27FC236}">
                <a16:creationId xmlns:a16="http://schemas.microsoft.com/office/drawing/2014/main" id="{E71FDC6E-F677-AF6B-6FF6-6652A8425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291" y="4588314"/>
            <a:ext cx="1130930" cy="1130930"/>
          </a:xfrm>
          <a:prstGeom prst="rect">
            <a:avLst/>
          </a:prstGeom>
        </p:spPr>
      </p:pic>
      <p:pic>
        <p:nvPicPr>
          <p:cNvPr id="9" name="Picture 8" descr="Icon&#10;&#10;Description automatically generated">
            <a:extLst>
              <a:ext uri="{FF2B5EF4-FFF2-40B4-BE49-F238E27FC236}">
                <a16:creationId xmlns:a16="http://schemas.microsoft.com/office/drawing/2014/main" id="{9ED63A2E-08FC-A177-EA2F-D649942FD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015" y="2403577"/>
            <a:ext cx="1311927" cy="1311927"/>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773A5CDD-95D6-8C53-44A0-2541C5008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075" y="4436791"/>
            <a:ext cx="1311926" cy="1311926"/>
          </a:xfrm>
          <a:prstGeom prst="rect">
            <a:avLst/>
          </a:prstGeom>
        </p:spPr>
      </p:pic>
      <p:pic>
        <p:nvPicPr>
          <p:cNvPr id="13" name="Picture 12" descr="A picture containing text, container&#10;&#10;Description automatically generated">
            <a:extLst>
              <a:ext uri="{FF2B5EF4-FFF2-40B4-BE49-F238E27FC236}">
                <a16:creationId xmlns:a16="http://schemas.microsoft.com/office/drawing/2014/main" id="{E449C17C-C9CE-0BF7-4BD2-813B68B90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074" y="2459797"/>
            <a:ext cx="1311926" cy="1311926"/>
          </a:xfrm>
          <a:prstGeom prst="rect">
            <a:avLst/>
          </a:prstGeom>
        </p:spPr>
      </p:pic>
      <p:pic>
        <p:nvPicPr>
          <p:cNvPr id="15" name="Picture 14" descr="Icon&#10;&#10;Description automatically generated">
            <a:extLst>
              <a:ext uri="{FF2B5EF4-FFF2-40B4-BE49-F238E27FC236}">
                <a16:creationId xmlns:a16="http://schemas.microsoft.com/office/drawing/2014/main" id="{29A31047-A803-2DF6-B0AC-10F8828F55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8982" y="2539002"/>
            <a:ext cx="1041076" cy="1041076"/>
          </a:xfrm>
          <a:prstGeom prst="rect">
            <a:avLst/>
          </a:prstGeom>
        </p:spPr>
      </p:pic>
      <p:sp>
        <p:nvSpPr>
          <p:cNvPr id="16" name="TextBox 15">
            <a:extLst>
              <a:ext uri="{FF2B5EF4-FFF2-40B4-BE49-F238E27FC236}">
                <a16:creationId xmlns:a16="http://schemas.microsoft.com/office/drawing/2014/main" id="{722236E6-586D-CED0-51F2-60E95C735430}"/>
              </a:ext>
            </a:extLst>
          </p:cNvPr>
          <p:cNvSpPr txBox="1"/>
          <p:nvPr/>
        </p:nvSpPr>
        <p:spPr>
          <a:xfrm>
            <a:off x="1093131" y="3771723"/>
            <a:ext cx="1664371" cy="461665"/>
          </a:xfrm>
          <a:prstGeom prst="rect">
            <a:avLst/>
          </a:prstGeom>
          <a:noFill/>
        </p:spPr>
        <p:txBody>
          <a:bodyPr wrap="square" rtlCol="0">
            <a:spAutoFit/>
          </a:bodyPr>
          <a:lstStyle/>
          <a:p>
            <a:pPr algn="ctr"/>
            <a:r>
              <a:rPr lang="en-US" sz="2400" dirty="0"/>
              <a:t>Wheat</a:t>
            </a:r>
            <a:endParaRPr lang="en-GB" sz="2400" dirty="0"/>
          </a:p>
        </p:txBody>
      </p:sp>
      <p:sp>
        <p:nvSpPr>
          <p:cNvPr id="17" name="TextBox 16">
            <a:extLst>
              <a:ext uri="{FF2B5EF4-FFF2-40B4-BE49-F238E27FC236}">
                <a16:creationId xmlns:a16="http://schemas.microsoft.com/office/drawing/2014/main" id="{DE08CCD2-CDD9-B458-D50C-55825C217AB3}"/>
              </a:ext>
            </a:extLst>
          </p:cNvPr>
          <p:cNvSpPr txBox="1"/>
          <p:nvPr/>
        </p:nvSpPr>
        <p:spPr>
          <a:xfrm>
            <a:off x="4607851" y="3895422"/>
            <a:ext cx="1664371" cy="461665"/>
          </a:xfrm>
          <a:prstGeom prst="rect">
            <a:avLst/>
          </a:prstGeom>
          <a:noFill/>
        </p:spPr>
        <p:txBody>
          <a:bodyPr wrap="square" rtlCol="0">
            <a:spAutoFit/>
          </a:bodyPr>
          <a:lstStyle/>
          <a:p>
            <a:pPr algn="ctr"/>
            <a:r>
              <a:rPr lang="en-US" sz="2400" dirty="0"/>
              <a:t>Oil</a:t>
            </a:r>
            <a:endParaRPr lang="en-GB" sz="2400" dirty="0"/>
          </a:p>
        </p:txBody>
      </p:sp>
      <p:sp>
        <p:nvSpPr>
          <p:cNvPr id="18" name="TextBox 17">
            <a:extLst>
              <a:ext uri="{FF2B5EF4-FFF2-40B4-BE49-F238E27FC236}">
                <a16:creationId xmlns:a16="http://schemas.microsoft.com/office/drawing/2014/main" id="{0B6F40DA-0BDA-871C-7C86-E763AEC47AF5}"/>
              </a:ext>
            </a:extLst>
          </p:cNvPr>
          <p:cNvSpPr txBox="1"/>
          <p:nvPr/>
        </p:nvSpPr>
        <p:spPr>
          <a:xfrm>
            <a:off x="7987571" y="3842240"/>
            <a:ext cx="1664371" cy="461665"/>
          </a:xfrm>
          <a:prstGeom prst="rect">
            <a:avLst/>
          </a:prstGeom>
          <a:noFill/>
        </p:spPr>
        <p:txBody>
          <a:bodyPr wrap="square" rtlCol="0">
            <a:spAutoFit/>
          </a:bodyPr>
          <a:lstStyle/>
          <a:p>
            <a:pPr algn="ctr"/>
            <a:r>
              <a:rPr lang="en-US" sz="2400" dirty="0"/>
              <a:t>Rubber</a:t>
            </a:r>
            <a:endParaRPr lang="en-GB" sz="2400" dirty="0"/>
          </a:p>
        </p:txBody>
      </p:sp>
      <p:sp>
        <p:nvSpPr>
          <p:cNvPr id="19" name="TextBox 18">
            <a:extLst>
              <a:ext uri="{FF2B5EF4-FFF2-40B4-BE49-F238E27FC236}">
                <a16:creationId xmlns:a16="http://schemas.microsoft.com/office/drawing/2014/main" id="{687B6FF5-91F6-6EF3-4201-0E8F231D82E9}"/>
              </a:ext>
            </a:extLst>
          </p:cNvPr>
          <p:cNvSpPr txBox="1"/>
          <p:nvPr/>
        </p:nvSpPr>
        <p:spPr>
          <a:xfrm>
            <a:off x="1093131" y="5853562"/>
            <a:ext cx="1664371" cy="830997"/>
          </a:xfrm>
          <a:prstGeom prst="rect">
            <a:avLst/>
          </a:prstGeom>
          <a:noFill/>
        </p:spPr>
        <p:txBody>
          <a:bodyPr wrap="square" rtlCol="0">
            <a:spAutoFit/>
          </a:bodyPr>
          <a:lstStyle/>
          <a:p>
            <a:pPr algn="ctr"/>
            <a:r>
              <a:rPr lang="en-US" sz="2400" dirty="0"/>
              <a:t>Animal Feed</a:t>
            </a:r>
            <a:endParaRPr lang="en-GB" sz="2400" dirty="0"/>
          </a:p>
        </p:txBody>
      </p:sp>
      <p:sp>
        <p:nvSpPr>
          <p:cNvPr id="20" name="TextBox 19">
            <a:extLst>
              <a:ext uri="{FF2B5EF4-FFF2-40B4-BE49-F238E27FC236}">
                <a16:creationId xmlns:a16="http://schemas.microsoft.com/office/drawing/2014/main" id="{9F6AFFAE-0B9C-6CB6-E7DB-1CFE01A35A70}"/>
              </a:ext>
            </a:extLst>
          </p:cNvPr>
          <p:cNvSpPr txBox="1"/>
          <p:nvPr/>
        </p:nvSpPr>
        <p:spPr>
          <a:xfrm>
            <a:off x="4607850" y="5748717"/>
            <a:ext cx="1664371" cy="461665"/>
          </a:xfrm>
          <a:prstGeom prst="rect">
            <a:avLst/>
          </a:prstGeom>
          <a:noFill/>
        </p:spPr>
        <p:txBody>
          <a:bodyPr wrap="square" rtlCol="0">
            <a:spAutoFit/>
          </a:bodyPr>
          <a:lstStyle/>
          <a:p>
            <a:pPr algn="ctr"/>
            <a:r>
              <a:rPr lang="en-US" sz="2400" dirty="0"/>
              <a:t>Coal</a:t>
            </a:r>
            <a:endParaRPr lang="en-GB" sz="2400" dirty="0"/>
          </a:p>
        </p:txBody>
      </p:sp>
      <p:sp>
        <p:nvSpPr>
          <p:cNvPr id="21" name="TextBox 20">
            <a:extLst>
              <a:ext uri="{FF2B5EF4-FFF2-40B4-BE49-F238E27FC236}">
                <a16:creationId xmlns:a16="http://schemas.microsoft.com/office/drawing/2014/main" id="{629338C9-8711-172F-BE37-1E672EE5D1FD}"/>
              </a:ext>
            </a:extLst>
          </p:cNvPr>
          <p:cNvSpPr txBox="1"/>
          <p:nvPr/>
        </p:nvSpPr>
        <p:spPr>
          <a:xfrm>
            <a:off x="7987570" y="5853562"/>
            <a:ext cx="1664371" cy="461665"/>
          </a:xfrm>
          <a:prstGeom prst="rect">
            <a:avLst/>
          </a:prstGeom>
          <a:noFill/>
        </p:spPr>
        <p:txBody>
          <a:bodyPr wrap="square" rtlCol="0">
            <a:spAutoFit/>
          </a:bodyPr>
          <a:lstStyle/>
          <a:p>
            <a:pPr algn="ctr"/>
            <a:r>
              <a:rPr lang="en-US" sz="2400" dirty="0"/>
              <a:t>Iron Ore</a:t>
            </a:r>
            <a:endParaRPr lang="en-GB" sz="2400" dirty="0"/>
          </a:p>
        </p:txBody>
      </p:sp>
    </p:spTree>
    <p:extLst>
      <p:ext uri="{BB962C8B-B14F-4D97-AF65-F5344CB8AC3E}">
        <p14:creationId xmlns:p14="http://schemas.microsoft.com/office/powerpoint/2010/main" val="245324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42"/>
        <p:cNvGrpSpPr/>
        <p:nvPr/>
      </p:nvGrpSpPr>
      <p:grpSpPr>
        <a:xfrm>
          <a:off x="0" y="0"/>
          <a:ext cx="0" cy="0"/>
          <a:chOff x="0" y="0"/>
          <a:chExt cx="0" cy="0"/>
        </a:xfrm>
      </p:grpSpPr>
      <p:sp>
        <p:nvSpPr>
          <p:cNvPr id="2" name="TextBox 1"/>
          <p:cNvSpPr txBox="1"/>
          <p:nvPr/>
        </p:nvSpPr>
        <p:spPr>
          <a:xfrm>
            <a:off x="135659" y="406215"/>
            <a:ext cx="11920681" cy="707886"/>
          </a:xfrm>
          <a:prstGeom prst="rect">
            <a:avLst/>
          </a:prstGeom>
          <a:solidFill>
            <a:srgbClr val="002060"/>
          </a:solidFill>
        </p:spPr>
        <p:txBody>
          <a:bodyPr wrap="square" rtlCol="0">
            <a:spAutoFit/>
          </a:bodyPr>
          <a:lstStyle/>
          <a:p>
            <a:pPr algn="ctr"/>
            <a:r>
              <a:rPr lang="en-US" sz="4000" dirty="0">
                <a:solidFill>
                  <a:schemeClr val="bg1"/>
                </a:solidFill>
                <a:latin typeface="Nunito Sans" panose="020B0604020202020204" charset="0"/>
              </a:rPr>
              <a:t>The British Blockade 1914 - 1919</a:t>
            </a:r>
          </a:p>
        </p:txBody>
      </p:sp>
      <p:sp>
        <p:nvSpPr>
          <p:cNvPr id="5" name="Rounded Rectangle 4"/>
          <p:cNvSpPr/>
          <p:nvPr/>
        </p:nvSpPr>
        <p:spPr>
          <a:xfrm>
            <a:off x="261592" y="5000017"/>
            <a:ext cx="7812366" cy="1638273"/>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indent="-342900">
              <a:spcBef>
                <a:spcPts val="0"/>
              </a:spcBef>
              <a:spcAft>
                <a:spcPts val="0"/>
              </a:spcAft>
              <a:buFont typeface="+mj-lt"/>
              <a:buAutoNum type="arabicPeriod"/>
            </a:pPr>
            <a:r>
              <a:rPr lang="en-US" sz="1800" dirty="0">
                <a:solidFill>
                  <a:schemeClr val="tx1"/>
                </a:solidFill>
                <a:effectLst/>
                <a:latin typeface="Nunito Sans" panose="020B0604020202020204"/>
              </a:rPr>
              <a:t>What was the Royal Navy's 'Trafalgar Syndrome'</a:t>
            </a:r>
          </a:p>
          <a:p>
            <a:pPr marL="342900" marR="0" indent="-342900">
              <a:spcBef>
                <a:spcPts val="0"/>
              </a:spcBef>
              <a:spcAft>
                <a:spcPts val="0"/>
              </a:spcAft>
              <a:buFont typeface="+mj-lt"/>
              <a:buAutoNum type="arabicPeriod"/>
            </a:pPr>
            <a:r>
              <a:rPr lang="en-US" sz="1800" dirty="0">
                <a:solidFill>
                  <a:schemeClr val="tx1"/>
                </a:solidFill>
                <a:effectLst/>
                <a:latin typeface="Nunito Sans" panose="020B0604020202020204"/>
              </a:rPr>
              <a:t>What problems did the British have with conducting a 'close blockade'?</a:t>
            </a:r>
          </a:p>
          <a:p>
            <a:pPr marL="342900" marR="0" indent="-342900">
              <a:spcBef>
                <a:spcPts val="0"/>
              </a:spcBef>
              <a:spcAft>
                <a:spcPts val="0"/>
              </a:spcAft>
              <a:buFont typeface="+mj-lt"/>
              <a:buAutoNum type="arabicPeriod"/>
            </a:pPr>
            <a:r>
              <a:rPr lang="en-US" sz="1800" dirty="0">
                <a:solidFill>
                  <a:schemeClr val="tx1"/>
                </a:solidFill>
                <a:effectLst/>
                <a:latin typeface="Nunito Sans" panose="020B0604020202020204"/>
              </a:rPr>
              <a:t>What happened to exports from German &amp; Austria/Hungary to the USA? Why would this hurt the Central Powers?</a:t>
            </a:r>
            <a:endParaRPr lang="en-US" sz="2000" b="1" dirty="0">
              <a:solidFill>
                <a:schemeClr val="tx1"/>
              </a:solidFill>
              <a:latin typeface="Nunito Sans" panose="020B0604020202020204"/>
            </a:endParaRPr>
          </a:p>
        </p:txBody>
      </p:sp>
      <p:sp>
        <p:nvSpPr>
          <p:cNvPr id="17" name="Rounded Rectangle 16"/>
          <p:cNvSpPr/>
          <p:nvPr/>
        </p:nvSpPr>
        <p:spPr>
          <a:xfrm>
            <a:off x="8331200" y="1848255"/>
            <a:ext cx="3702756" cy="4864787"/>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Nunito Sans" panose="020B0604020202020204"/>
              </a:rPr>
              <a:t>EXTENSION </a:t>
            </a:r>
          </a:p>
          <a:p>
            <a:pPr algn="ctr"/>
            <a:r>
              <a:rPr lang="en-US" sz="2000" b="1" dirty="0">
                <a:solidFill>
                  <a:schemeClr val="tx1"/>
                </a:solidFill>
                <a:latin typeface="Nunito Sans" panose="020B0604020202020204"/>
              </a:rPr>
              <a:t>Questions</a:t>
            </a:r>
          </a:p>
          <a:p>
            <a:pPr algn="ctr"/>
            <a:endParaRPr lang="en-US" sz="2000" b="1" dirty="0">
              <a:solidFill>
                <a:schemeClr val="tx1"/>
              </a:solidFill>
              <a:latin typeface="Nunito Sans" panose="020B0604020202020204"/>
            </a:endParaRPr>
          </a:p>
          <a:p>
            <a:pPr marL="0" marR="0" algn="ctr">
              <a:spcBef>
                <a:spcPts val="0"/>
              </a:spcBef>
              <a:spcAft>
                <a:spcPts val="0"/>
              </a:spcAft>
            </a:pPr>
            <a:r>
              <a:rPr lang="en-US" sz="1800" dirty="0">
                <a:solidFill>
                  <a:schemeClr val="tx1"/>
                </a:solidFill>
                <a:effectLst/>
                <a:latin typeface="Nunito Sans" panose="020B0604020202020204"/>
              </a:rPr>
              <a:t>What is the difference between 'absolute contraband' and 'conditional contraband’?</a:t>
            </a:r>
          </a:p>
          <a:p>
            <a:pPr marL="0" marR="0" algn="ctr">
              <a:spcBef>
                <a:spcPts val="0"/>
              </a:spcBef>
              <a:spcAft>
                <a:spcPts val="0"/>
              </a:spcAft>
            </a:pPr>
            <a:endParaRPr lang="en-US" sz="1800" dirty="0">
              <a:solidFill>
                <a:schemeClr val="tx1"/>
              </a:solidFill>
              <a:effectLst/>
              <a:latin typeface="Nunito Sans" panose="020B0604020202020204"/>
            </a:endParaRPr>
          </a:p>
          <a:p>
            <a:pPr marL="0" marR="0" algn="ctr">
              <a:spcBef>
                <a:spcPts val="0"/>
              </a:spcBef>
              <a:spcAft>
                <a:spcPts val="0"/>
              </a:spcAft>
            </a:pPr>
            <a:r>
              <a:rPr lang="en-US" sz="1800" dirty="0">
                <a:solidFill>
                  <a:schemeClr val="tx1"/>
                </a:solidFill>
                <a:effectLst/>
                <a:latin typeface="Nunito Sans" panose="020B0604020202020204"/>
              </a:rPr>
              <a:t>Why would the USA not like the British Blockade? </a:t>
            </a:r>
          </a:p>
          <a:p>
            <a:pPr marL="0" marR="0" algn="ctr">
              <a:spcBef>
                <a:spcPts val="0"/>
              </a:spcBef>
              <a:spcAft>
                <a:spcPts val="0"/>
              </a:spcAft>
            </a:pPr>
            <a:endParaRPr lang="en-US" dirty="0">
              <a:solidFill>
                <a:schemeClr val="tx1"/>
              </a:solidFill>
              <a:latin typeface="Nunito Sans" panose="020B0604020202020204"/>
            </a:endParaRPr>
          </a:p>
          <a:p>
            <a:pPr marL="0" marR="0" algn="ctr">
              <a:spcBef>
                <a:spcPts val="0"/>
              </a:spcBef>
              <a:spcAft>
                <a:spcPts val="0"/>
              </a:spcAft>
            </a:pPr>
            <a:r>
              <a:rPr lang="en-US" sz="1800" dirty="0">
                <a:solidFill>
                  <a:schemeClr val="tx1"/>
                </a:solidFill>
                <a:effectLst/>
                <a:latin typeface="Nunito Sans" panose="020B0604020202020204"/>
              </a:rPr>
              <a:t>What eventually led the USA to support the blockade?</a:t>
            </a:r>
          </a:p>
        </p:txBody>
      </p:sp>
      <p:pic>
        <p:nvPicPr>
          <p:cNvPr id="3" name="Online Media 2" title="The British Naval Blockade of Germany I THE GREAT WAR Special">
            <a:hlinkClick r:id="" action="ppaction://media"/>
            <a:extLst>
              <a:ext uri="{FF2B5EF4-FFF2-40B4-BE49-F238E27FC236}">
                <a16:creationId xmlns:a16="http://schemas.microsoft.com/office/drawing/2014/main" id="{27D4F81C-F974-4654-A889-B6E864324945}"/>
              </a:ext>
            </a:extLst>
          </p:cNvPr>
          <p:cNvPicPr>
            <a:picLocks noRot="1" noChangeAspect="1"/>
          </p:cNvPicPr>
          <p:nvPr>
            <a:videoFile r:link="rId1"/>
          </p:nvPr>
        </p:nvPicPr>
        <p:blipFill>
          <a:blip r:embed="rId4"/>
          <a:stretch>
            <a:fillRect/>
          </a:stretch>
        </p:blipFill>
        <p:spPr>
          <a:xfrm>
            <a:off x="1119775" y="1461581"/>
            <a:ext cx="6096000" cy="3429000"/>
          </a:xfrm>
          <a:prstGeom prst="rect">
            <a:avLst/>
          </a:prstGeom>
        </p:spPr>
      </p:pic>
    </p:spTree>
    <p:extLst>
      <p:ext uri="{BB962C8B-B14F-4D97-AF65-F5344CB8AC3E}">
        <p14:creationId xmlns:p14="http://schemas.microsoft.com/office/powerpoint/2010/main" val="18933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4B01-9511-4399-A727-BFFDBC8B86AC}"/>
              </a:ext>
            </a:extLst>
          </p:cNvPr>
          <p:cNvSpPr>
            <a:spLocks noGrp="1"/>
          </p:cNvSpPr>
          <p:nvPr>
            <p:ph type="title"/>
          </p:nvPr>
        </p:nvSpPr>
        <p:spPr>
          <a:xfrm>
            <a:off x="-13309" y="254467"/>
            <a:ext cx="3476624" cy="5308000"/>
          </a:xfrm>
        </p:spPr>
        <p:txBody>
          <a:bodyPr>
            <a:normAutofit/>
          </a:bodyPr>
          <a:lstStyle/>
          <a:p>
            <a:pPr algn="ctr"/>
            <a:r>
              <a:rPr lang="en-US" dirty="0">
                <a:solidFill>
                  <a:schemeClr val="bg1"/>
                </a:solidFill>
                <a:latin typeface="Nunito Sans" panose="020B0604020202020204"/>
              </a:rPr>
              <a:t>Guided Reading</a:t>
            </a:r>
            <a:br>
              <a:rPr lang="en-US" dirty="0">
                <a:solidFill>
                  <a:schemeClr val="bg1"/>
                </a:solidFill>
                <a:latin typeface="Nunito Sans" panose="020B0604020202020204"/>
              </a:rPr>
            </a:br>
            <a:r>
              <a:rPr lang="en-US" dirty="0">
                <a:solidFill>
                  <a:schemeClr val="bg1"/>
                </a:solidFill>
                <a:latin typeface="Nunito Sans" panose="020B0604020202020204"/>
              </a:rPr>
              <a:t>Task</a:t>
            </a:r>
          </a:p>
        </p:txBody>
      </p:sp>
      <p:sp>
        <p:nvSpPr>
          <p:cNvPr id="67" name="Title 1">
            <a:extLst>
              <a:ext uri="{FF2B5EF4-FFF2-40B4-BE49-F238E27FC236}">
                <a16:creationId xmlns:a16="http://schemas.microsoft.com/office/drawing/2014/main" id="{20806FFC-245D-4E3E-B89E-36CAD3D56D40}"/>
              </a:ext>
            </a:extLst>
          </p:cNvPr>
          <p:cNvSpPr txBox="1">
            <a:spLocks/>
          </p:cNvSpPr>
          <p:nvPr/>
        </p:nvSpPr>
        <p:spPr>
          <a:xfrm>
            <a:off x="3463315" y="149694"/>
            <a:ext cx="3836009" cy="1821850"/>
          </a:xfrm>
          <a:prstGeom prst="rect">
            <a:avLst/>
          </a:prstGeom>
        </p:spPr>
        <p:txBody>
          <a:bodyPr vert="horz" lIns="91425" tIns="91425" rIns="91425" bIns="91425" rtlCol="0" anchor="t" anchorCtr="0">
            <a:normAutofit fontScale="92500" lnSpcReduction="10000"/>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latin typeface="Nunito Sans" panose="020B0604020202020204"/>
              </a:rPr>
              <a:t>1. Give each paragraph a subheading</a:t>
            </a:r>
          </a:p>
        </p:txBody>
      </p:sp>
      <p:sp>
        <p:nvSpPr>
          <p:cNvPr id="69" name="Title 1">
            <a:extLst>
              <a:ext uri="{FF2B5EF4-FFF2-40B4-BE49-F238E27FC236}">
                <a16:creationId xmlns:a16="http://schemas.microsoft.com/office/drawing/2014/main" id="{ECEEEABD-8F2E-481C-802F-474CC329A25F}"/>
              </a:ext>
            </a:extLst>
          </p:cNvPr>
          <p:cNvSpPr txBox="1">
            <a:spLocks/>
          </p:cNvSpPr>
          <p:nvPr/>
        </p:nvSpPr>
        <p:spPr>
          <a:xfrm>
            <a:off x="7136790" y="254467"/>
            <a:ext cx="5055210" cy="1821850"/>
          </a:xfrm>
          <a:prstGeom prst="rect">
            <a:avLst/>
          </a:prstGeom>
        </p:spPr>
        <p:txBody>
          <a:bodyPr vert="horz" lIns="91425" tIns="91425" rIns="91425" bIns="91425" rtlCol="0" anchor="t" anchorCtr="0">
            <a:normAutofit fontScale="85000" lnSpcReduction="10000"/>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latin typeface="Nunito Sans" panose="020B0604020202020204"/>
              </a:rPr>
              <a:t>2. Write down 3 facts for each paragraph as bullet points.</a:t>
            </a:r>
          </a:p>
        </p:txBody>
      </p:sp>
      <p:pic>
        <p:nvPicPr>
          <p:cNvPr id="4" name="Picture 3" descr="Icon&#10;&#10;Description automatically generated">
            <a:extLst>
              <a:ext uri="{FF2B5EF4-FFF2-40B4-BE49-F238E27FC236}">
                <a16:creationId xmlns:a16="http://schemas.microsoft.com/office/drawing/2014/main" id="{89AE171A-37EC-4D86-9B19-4A4194768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55" y="2489367"/>
            <a:ext cx="2717495" cy="2717495"/>
          </a:xfrm>
          <a:prstGeom prst="rect">
            <a:avLst/>
          </a:prstGeom>
        </p:spPr>
      </p:pic>
      <p:sp>
        <p:nvSpPr>
          <p:cNvPr id="8" name="Title 1">
            <a:extLst>
              <a:ext uri="{FF2B5EF4-FFF2-40B4-BE49-F238E27FC236}">
                <a16:creationId xmlns:a16="http://schemas.microsoft.com/office/drawing/2014/main" id="{BB247139-18B9-45BE-BDF0-BBED43F2FDE7}"/>
              </a:ext>
            </a:extLst>
          </p:cNvPr>
          <p:cNvSpPr txBox="1">
            <a:spLocks/>
          </p:cNvSpPr>
          <p:nvPr/>
        </p:nvSpPr>
        <p:spPr>
          <a:xfrm>
            <a:off x="0" y="5667240"/>
            <a:ext cx="3476624" cy="1092201"/>
          </a:xfrm>
          <a:prstGeom prst="rect">
            <a:avLst/>
          </a:prstGeom>
        </p:spPr>
        <p:txBody>
          <a:bodyPr vert="horz" lIns="91425" tIns="91425" rIns="91425" bIns="91425" rtlCol="0" anchor="t" anchorCtr="0">
            <a:normAutofit fontScale="85000" lnSpcReduction="20000"/>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solidFill>
                  <a:schemeClr val="bg1"/>
                </a:solidFill>
                <a:latin typeface="Nunito Sans" panose="020B0604020202020204"/>
              </a:rPr>
              <a:t>Click here to access</a:t>
            </a:r>
          </a:p>
        </p:txBody>
      </p:sp>
      <p:pic>
        <p:nvPicPr>
          <p:cNvPr id="5" name="Picture 4">
            <a:extLst>
              <a:ext uri="{FF2B5EF4-FFF2-40B4-BE49-F238E27FC236}">
                <a16:creationId xmlns:a16="http://schemas.microsoft.com/office/drawing/2014/main" id="{F0D7CB48-7205-49CE-93ED-D7B086F1DF74}"/>
              </a:ext>
            </a:extLst>
          </p:cNvPr>
          <p:cNvPicPr>
            <a:picLocks noChangeAspect="1"/>
          </p:cNvPicPr>
          <p:nvPr/>
        </p:nvPicPr>
        <p:blipFill>
          <a:blip r:embed="rId4"/>
          <a:stretch>
            <a:fillRect/>
          </a:stretch>
        </p:blipFill>
        <p:spPr>
          <a:xfrm>
            <a:off x="5607050" y="2076317"/>
            <a:ext cx="3701440" cy="46762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677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8BD2-B319-1091-8F75-C6ED25C293CA}"/>
              </a:ext>
            </a:extLst>
          </p:cNvPr>
          <p:cNvSpPr>
            <a:spLocks noGrp="1"/>
          </p:cNvSpPr>
          <p:nvPr>
            <p:ph type="title"/>
          </p:nvPr>
        </p:nvSpPr>
        <p:spPr>
          <a:xfrm>
            <a:off x="933500" y="139366"/>
            <a:ext cx="10325000" cy="631794"/>
          </a:xfrm>
        </p:spPr>
        <p:txBody>
          <a:bodyPr>
            <a:normAutofit fontScale="90000"/>
          </a:bodyPr>
          <a:lstStyle/>
          <a:p>
            <a:r>
              <a:rPr lang="en-US" dirty="0"/>
              <a:t>Consequences of the British Blockade</a:t>
            </a:r>
            <a:endParaRPr lang="en-GB" dirty="0"/>
          </a:p>
        </p:txBody>
      </p:sp>
      <p:sp>
        <p:nvSpPr>
          <p:cNvPr id="3" name="Content Placeholder 2">
            <a:extLst>
              <a:ext uri="{FF2B5EF4-FFF2-40B4-BE49-F238E27FC236}">
                <a16:creationId xmlns:a16="http://schemas.microsoft.com/office/drawing/2014/main" id="{7418826F-5693-D57A-1C09-D861AF41A09A}"/>
              </a:ext>
            </a:extLst>
          </p:cNvPr>
          <p:cNvSpPr>
            <a:spLocks noGrp="1"/>
          </p:cNvSpPr>
          <p:nvPr>
            <p:ph idx="1"/>
          </p:nvPr>
        </p:nvSpPr>
        <p:spPr>
          <a:xfrm>
            <a:off x="4236504" y="733004"/>
            <a:ext cx="7273653" cy="4226924"/>
          </a:xfrm>
        </p:spPr>
        <p:txBody>
          <a:bodyPr>
            <a:noAutofit/>
          </a:bodyPr>
          <a:lstStyle/>
          <a:p>
            <a:r>
              <a:rPr lang="en-US" sz="1800" dirty="0"/>
              <a:t>By 1915, Germany's imports had fallen by 55% from its prewar levels and the exports were 53% of what they had been in 1914. Apart from leading to shortages in vital raw materials such as coal and nonferrous metals, the blockade also deprived Germany of supplies of </a:t>
            </a:r>
            <a:r>
              <a:rPr lang="en-US" sz="1800" dirty="0" err="1"/>
              <a:t>fertiliser</a:t>
            </a:r>
            <a:r>
              <a:rPr lang="en-US" sz="1800" dirty="0"/>
              <a:t> that were vital to agriculture. That led to staples such as grain, potatoes, meat and dairy products becoming so scarce by the end of 1916 that many people were obliged to instead consume ersatz products, including </a:t>
            </a:r>
            <a:r>
              <a:rPr lang="en-US" sz="1800" dirty="0" err="1"/>
              <a:t>Kriegsbrot</a:t>
            </a:r>
            <a:r>
              <a:rPr lang="en-US" sz="1800" dirty="0"/>
              <a:t> ("war bread") and powdered milk. The food shortages caused looting and riots not only in Germany but also in Vienna and Budapest.</a:t>
            </a:r>
          </a:p>
          <a:p>
            <a:endParaRPr lang="en-US" sz="1800" dirty="0"/>
          </a:p>
          <a:p>
            <a:r>
              <a:rPr lang="en-US" sz="1800" dirty="0"/>
              <a:t> The food shortages were so severe that by the autumn of 1918, Austria-Hungary hijacked barges on the Danube full of Rumanian wheat bound for Germany, which in turn threatened military retaliation. Also, during the winter of 1916 to 1917, there was a failure of the potato crop, which resulted in the urban population having to subsist largely on Swedish turnips. That period became known as the </a:t>
            </a:r>
            <a:r>
              <a:rPr lang="en-US" sz="1800" dirty="0" err="1"/>
              <a:t>Steckrübenwinter</a:t>
            </a:r>
            <a:r>
              <a:rPr lang="en-US" sz="1800" dirty="0"/>
              <a:t> or Turnip Winter.</a:t>
            </a:r>
            <a:endParaRPr lang="en-GB" sz="1800" dirty="0"/>
          </a:p>
        </p:txBody>
      </p:sp>
      <p:pic>
        <p:nvPicPr>
          <p:cNvPr id="4" name="Picture 3">
            <a:extLst>
              <a:ext uri="{FF2B5EF4-FFF2-40B4-BE49-F238E27FC236}">
                <a16:creationId xmlns:a16="http://schemas.microsoft.com/office/drawing/2014/main" id="{7DFE3195-5FAE-3661-0929-9F2A2B5B4E24}"/>
              </a:ext>
            </a:extLst>
          </p:cNvPr>
          <p:cNvPicPr>
            <a:picLocks noChangeAspect="1"/>
          </p:cNvPicPr>
          <p:nvPr/>
        </p:nvPicPr>
        <p:blipFill>
          <a:blip r:embed="rId2"/>
          <a:stretch>
            <a:fillRect/>
          </a:stretch>
        </p:blipFill>
        <p:spPr>
          <a:xfrm>
            <a:off x="611926" y="1134745"/>
            <a:ext cx="3138038" cy="2750398"/>
          </a:xfrm>
          <a:prstGeom prst="rect">
            <a:avLst/>
          </a:prstGeom>
        </p:spPr>
      </p:pic>
      <p:sp>
        <p:nvSpPr>
          <p:cNvPr id="5" name="TextBox 4">
            <a:extLst>
              <a:ext uri="{FF2B5EF4-FFF2-40B4-BE49-F238E27FC236}">
                <a16:creationId xmlns:a16="http://schemas.microsoft.com/office/drawing/2014/main" id="{C5C66CEA-E773-1B32-CAC4-A790CAC65A86}"/>
              </a:ext>
            </a:extLst>
          </p:cNvPr>
          <p:cNvSpPr txBox="1"/>
          <p:nvPr/>
        </p:nvSpPr>
        <p:spPr>
          <a:xfrm>
            <a:off x="110837" y="4248728"/>
            <a:ext cx="3943927" cy="2031325"/>
          </a:xfrm>
          <a:prstGeom prst="rect">
            <a:avLst/>
          </a:prstGeom>
          <a:solidFill>
            <a:schemeClr val="accent1">
              <a:lumMod val="60000"/>
              <a:lumOff val="4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Grandview"/>
                <a:ea typeface="+mn-ea"/>
                <a:cs typeface="+mn-cs"/>
              </a:rPr>
              <a:t>What did the most harm to German agricultural production?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Grandview"/>
                <a:ea typeface="+mn-ea"/>
                <a:cs typeface="+mn-cs"/>
              </a:rPr>
              <a:t>What difficulties did it cause </a:t>
            </a:r>
            <a:r>
              <a:rPr kumimoji="0" lang="en-US" sz="1800" b="0" i="1" u="none" strike="noStrike" kern="1200" cap="none" spc="0" normalizeH="0" baseline="0" noProof="0" dirty="0">
                <a:ln>
                  <a:noFill/>
                </a:ln>
                <a:solidFill>
                  <a:prstClr val="black"/>
                </a:solidFill>
                <a:effectLst/>
                <a:uLnTx/>
                <a:uFillTx/>
                <a:latin typeface="Grandview"/>
                <a:ea typeface="+mn-ea"/>
                <a:cs typeface="+mn-cs"/>
              </a:rPr>
              <a:t>between</a:t>
            </a:r>
            <a:r>
              <a:rPr kumimoji="0" lang="en-US" sz="1800" b="0" i="0" u="none" strike="noStrike" kern="1200" cap="none" spc="0" normalizeH="0" baseline="0" noProof="0" dirty="0">
                <a:ln>
                  <a:noFill/>
                </a:ln>
                <a:solidFill>
                  <a:prstClr val="black"/>
                </a:solidFill>
                <a:effectLst/>
                <a:uLnTx/>
                <a:uFillTx/>
                <a:latin typeface="Grandview"/>
                <a:ea typeface="+mn-ea"/>
                <a:cs typeface="+mn-cs"/>
              </a:rPr>
              <a:t> the members of the Grand Alliance?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Grandview"/>
                <a:ea typeface="+mn-ea"/>
                <a:cs typeface="+mn-cs"/>
              </a:rPr>
              <a:t>What did the population have to rely on during 1916-17?</a:t>
            </a:r>
            <a:endParaRPr kumimoji="0" lang="en-GB" sz="1800" b="0" i="0" u="none" strike="noStrike" kern="1200" cap="none" spc="0" normalizeH="0" baseline="0" noProof="0" dirty="0">
              <a:ln>
                <a:noFill/>
              </a:ln>
              <a:solidFill>
                <a:prstClr val="black"/>
              </a:solidFill>
              <a:effectLst/>
              <a:uLnTx/>
              <a:uFillTx/>
              <a:latin typeface="Grandview"/>
              <a:ea typeface="+mn-ea"/>
              <a:cs typeface="+mn-cs"/>
            </a:endParaRPr>
          </a:p>
        </p:txBody>
      </p:sp>
    </p:spTree>
    <p:extLst>
      <p:ext uri="{BB962C8B-B14F-4D97-AF65-F5344CB8AC3E}">
        <p14:creationId xmlns:p14="http://schemas.microsoft.com/office/powerpoint/2010/main" val="199225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4.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2452</Words>
  <Application>Microsoft Office PowerPoint</Application>
  <PresentationFormat>Widescreen</PresentationFormat>
  <Paragraphs>260</Paragraphs>
  <Slides>18</Slides>
  <Notes>6</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Arial</vt:lpstr>
      <vt:lpstr>Arial Narrow</vt:lpstr>
      <vt:lpstr>Calibri</vt:lpstr>
      <vt:lpstr>Calibri Light</vt:lpstr>
      <vt:lpstr>Georgia</vt:lpstr>
      <vt:lpstr>Grandview</vt:lpstr>
      <vt:lpstr>Helvetica</vt:lpstr>
      <vt:lpstr>Lucida Handwriting</vt:lpstr>
      <vt:lpstr>Nunito Sans</vt:lpstr>
      <vt:lpstr>Roboto</vt:lpstr>
      <vt:lpstr>Wingdings</vt:lpstr>
      <vt:lpstr>Office Theme</vt:lpstr>
      <vt:lpstr>1_Office Theme</vt:lpstr>
      <vt:lpstr>CosineVTI</vt:lpstr>
      <vt:lpstr>Ulysses template</vt:lpstr>
      <vt:lpstr>British Naval Blockade 1914 - 1919</vt:lpstr>
      <vt:lpstr>1914-1919</vt:lpstr>
      <vt:lpstr>How long ago? 1914…    4 Grandmothers</vt:lpstr>
      <vt:lpstr>How to organise a blockade… </vt:lpstr>
      <vt:lpstr>PowerPoint Presentation</vt:lpstr>
      <vt:lpstr>Why would the goods below be stopped from entering Germany by the British?  What could they be used for?</vt:lpstr>
      <vt:lpstr>PowerPoint Presentation</vt:lpstr>
      <vt:lpstr>Guided Reading Task</vt:lpstr>
      <vt:lpstr>Consequences of the British Blockade</vt:lpstr>
      <vt:lpstr>PowerPoint Presentation</vt:lpstr>
      <vt:lpstr>Make a judgement.  How significant was the British Naval Blockade on the outcome of the First World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Naval Blockade 1914 - 1919</dc:title>
  <dc:creator>Paul Grange</dc:creator>
  <cp:lastModifiedBy>Paul Grange</cp:lastModifiedBy>
  <cp:revision>1</cp:revision>
  <dcterms:created xsi:type="dcterms:W3CDTF">2020-10-28T09:59:58Z</dcterms:created>
  <dcterms:modified xsi:type="dcterms:W3CDTF">2022-09-28T11:49:58Z</dcterms:modified>
</cp:coreProperties>
</file>