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1" r:id="rId2"/>
    <p:sldId id="303" r:id="rId3"/>
    <p:sldId id="308" r:id="rId4"/>
    <p:sldId id="302" r:id="rId5"/>
    <p:sldId id="304" r:id="rId6"/>
    <p:sldId id="310" r:id="rId7"/>
    <p:sldId id="4522" r:id="rId8"/>
    <p:sldId id="4523" r:id="rId9"/>
    <p:sldId id="309" r:id="rId10"/>
    <p:sldId id="4524" r:id="rId11"/>
    <p:sldId id="277" r:id="rId12"/>
    <p:sldId id="4464" r:id="rId13"/>
    <p:sldId id="452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81AFE-1DFD-4A53-A2A8-9F8D922EE1BA}" v="132" dt="2022-05-25T08:07:17.922"/>
    <p1510:client id="{A880EA0E-A60D-49D9-B067-009493D256C3}" v="110" dt="2022-05-25T07:28:5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65" autoAdjust="0"/>
  </p:normalViewPr>
  <p:slideViewPr>
    <p:cSldViewPr snapToGrid="0">
      <p:cViewPr varScale="1">
        <p:scale>
          <a:sx n="62" d="100"/>
          <a:sy n="62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range" userId="f02bfc13-7270-4c61-bdca-125fe12d99dd" providerId="ADAL" clId="{A880EA0E-A60D-49D9-B067-009493D256C3}"/>
    <pc:docChg chg="undo custSel addSld delSld modSld sldOrd delMainMaster">
      <pc:chgData name="Paul Grange" userId="f02bfc13-7270-4c61-bdca-125fe12d99dd" providerId="ADAL" clId="{A880EA0E-A60D-49D9-B067-009493D256C3}" dt="2022-05-25T07:30:32.270" v="3952" actId="1076"/>
      <pc:docMkLst>
        <pc:docMk/>
      </pc:docMkLst>
      <pc:sldChg chg="modSp new del mod">
        <pc:chgData name="Paul Grange" userId="f02bfc13-7270-4c61-bdca-125fe12d99dd" providerId="ADAL" clId="{A880EA0E-A60D-49D9-B067-009493D256C3}" dt="2022-05-24T09:36:59.010" v="19" actId="47"/>
        <pc:sldMkLst>
          <pc:docMk/>
          <pc:sldMk cId="2857870437" sldId="256"/>
        </pc:sldMkLst>
        <pc:spChg chg="mod">
          <ac:chgData name="Paul Grange" userId="f02bfc13-7270-4c61-bdca-125fe12d99dd" providerId="ADAL" clId="{A880EA0E-A60D-49D9-B067-009493D256C3}" dt="2022-05-24T09:36:26.693" v="15" actId="20577"/>
          <ac:spMkLst>
            <pc:docMk/>
            <pc:sldMk cId="2857870437" sldId="256"/>
            <ac:spMk id="2" creationId="{A164ACA2-ECFD-1E27-92B5-B457B6F23744}"/>
          </ac:spMkLst>
        </pc:spChg>
      </pc:sldChg>
      <pc:sldChg chg="add">
        <pc:chgData name="Paul Grange" userId="f02bfc13-7270-4c61-bdca-125fe12d99dd" providerId="ADAL" clId="{A880EA0E-A60D-49D9-B067-009493D256C3}" dt="2022-05-25T07:19:13.417" v="3937"/>
        <pc:sldMkLst>
          <pc:docMk/>
          <pc:sldMk cId="1897309132" sldId="277"/>
        </pc:sldMkLst>
      </pc:sldChg>
      <pc:sldChg chg="delSp add del setBg delDesignElem">
        <pc:chgData name="Paul Grange" userId="f02bfc13-7270-4c61-bdca-125fe12d99dd" providerId="ADAL" clId="{A880EA0E-A60D-49D9-B067-009493D256C3}" dt="2022-05-24T09:36:57.955" v="18" actId="47"/>
        <pc:sldMkLst>
          <pc:docMk/>
          <pc:sldMk cId="4157341633" sldId="300"/>
        </pc:sldMkLst>
        <pc:spChg chg="del">
          <ac:chgData name="Paul Grange" userId="f02bfc13-7270-4c61-bdca-125fe12d99dd" providerId="ADAL" clId="{A880EA0E-A60D-49D9-B067-009493D256C3}" dt="2022-05-24T09:36:53.446" v="17"/>
          <ac:spMkLst>
            <pc:docMk/>
            <pc:sldMk cId="4157341633" sldId="300"/>
            <ac:spMk id="10" creationId="{C7D023E4-8DE1-436E-9847-ED6A4B4B04FD}"/>
          </ac:spMkLst>
        </pc:spChg>
        <pc:spChg chg="del">
          <ac:chgData name="Paul Grange" userId="f02bfc13-7270-4c61-bdca-125fe12d99dd" providerId="ADAL" clId="{A880EA0E-A60D-49D9-B067-009493D256C3}" dt="2022-05-24T09:36:53.446" v="17"/>
          <ac:spMkLst>
            <pc:docMk/>
            <pc:sldMk cId="4157341633" sldId="300"/>
            <ac:spMk id="12" creationId="{C04DA1FE-EBEF-4AF3-A3C6-067C78D47FBA}"/>
          </ac:spMkLst>
        </pc:spChg>
        <pc:spChg chg="del">
          <ac:chgData name="Paul Grange" userId="f02bfc13-7270-4c61-bdca-125fe12d99dd" providerId="ADAL" clId="{A880EA0E-A60D-49D9-B067-009493D256C3}" dt="2022-05-24T09:36:53.446" v="17"/>
          <ac:spMkLst>
            <pc:docMk/>
            <pc:sldMk cId="4157341633" sldId="300"/>
            <ac:spMk id="14" creationId="{8B1B3E66-23F5-436C-A0C1-32A666D2800D}"/>
          </ac:spMkLst>
        </pc:spChg>
        <pc:grpChg chg="del">
          <ac:chgData name="Paul Grange" userId="f02bfc13-7270-4c61-bdca-125fe12d99dd" providerId="ADAL" clId="{A880EA0E-A60D-49D9-B067-009493D256C3}" dt="2022-05-24T09:36:53.446" v="17"/>
          <ac:grpSpMkLst>
            <pc:docMk/>
            <pc:sldMk cId="4157341633" sldId="300"/>
            <ac:grpSpMk id="16" creationId="{28EC230A-A12C-4339-92EE-F850809ECEA6}"/>
          </ac:grpSpMkLst>
        </pc:grpChg>
      </pc:sldChg>
      <pc:sldChg chg="addSp delSp modSp mod setBg addAnim setClrOvrMap">
        <pc:chgData name="Paul Grange" userId="f02bfc13-7270-4c61-bdca-125fe12d99dd" providerId="ADAL" clId="{A880EA0E-A60D-49D9-B067-009493D256C3}" dt="2022-05-24T11:29:24.886" v="144" actId="1076"/>
        <pc:sldMkLst>
          <pc:docMk/>
          <pc:sldMk cId="3977030956" sldId="301"/>
        </pc:sldMkLst>
        <pc:spChg chg="mod ord">
          <ac:chgData name="Paul Grange" userId="f02bfc13-7270-4c61-bdca-125fe12d99dd" providerId="ADAL" clId="{A880EA0E-A60D-49D9-B067-009493D256C3}" dt="2022-05-24T09:38:35.242" v="85" actId="166"/>
          <ac:spMkLst>
            <pc:docMk/>
            <pc:sldMk cId="3977030956" sldId="301"/>
            <ac:spMk id="2" creationId="{D783C0F0-BF8A-3F4A-7648-072AE1D5CAC6}"/>
          </ac:spMkLst>
        </pc:spChg>
        <pc:spChg chg="mod ord">
          <ac:chgData name="Paul Grange" userId="f02bfc13-7270-4c61-bdca-125fe12d99dd" providerId="ADAL" clId="{A880EA0E-A60D-49D9-B067-009493D256C3}" dt="2022-05-24T09:39:08.927" v="91" actId="1076"/>
          <ac:spMkLst>
            <pc:docMk/>
            <pc:sldMk cId="3977030956" sldId="301"/>
            <ac:spMk id="3" creationId="{6EE90B1F-04D0-60D6-F93C-6448A1F02BD1}"/>
          </ac:spMkLst>
        </pc:spChg>
        <pc:spChg chg="del">
          <ac:chgData name="Paul Grange" userId="f02bfc13-7270-4c61-bdca-125fe12d99dd" providerId="ADAL" clId="{A880EA0E-A60D-49D9-B067-009493D256C3}" dt="2022-05-24T09:37:59.313" v="75" actId="26606"/>
          <ac:spMkLst>
            <pc:docMk/>
            <pc:sldMk cId="3977030956" sldId="301"/>
            <ac:spMk id="10" creationId="{C7D023E4-8DE1-436E-9847-ED6A4B4B04FD}"/>
          </ac:spMkLst>
        </pc:spChg>
        <pc:spChg chg="del">
          <ac:chgData name="Paul Grange" userId="f02bfc13-7270-4c61-bdca-125fe12d99dd" providerId="ADAL" clId="{A880EA0E-A60D-49D9-B067-009493D256C3}" dt="2022-05-24T09:37:59.313" v="75" actId="26606"/>
          <ac:spMkLst>
            <pc:docMk/>
            <pc:sldMk cId="3977030956" sldId="301"/>
            <ac:spMk id="12" creationId="{C04DA1FE-EBEF-4AF3-A3C6-067C78D47FBA}"/>
          </ac:spMkLst>
        </pc:spChg>
        <pc:spChg chg="del">
          <ac:chgData name="Paul Grange" userId="f02bfc13-7270-4c61-bdca-125fe12d99dd" providerId="ADAL" clId="{A880EA0E-A60D-49D9-B067-009493D256C3}" dt="2022-05-24T09:37:59.313" v="75" actId="26606"/>
          <ac:spMkLst>
            <pc:docMk/>
            <pc:sldMk cId="3977030956" sldId="301"/>
            <ac:spMk id="14" creationId="{8B1B3E66-23F5-436C-A0C1-32A666D2800D}"/>
          </ac:spMkLst>
        </pc:spChg>
        <pc:spChg chg="add">
          <ac:chgData name="Paul Grange" userId="f02bfc13-7270-4c61-bdca-125fe12d99dd" providerId="ADAL" clId="{A880EA0E-A60D-49D9-B067-009493D256C3}" dt="2022-05-24T09:37:59.313" v="75" actId="26606"/>
          <ac:spMkLst>
            <pc:docMk/>
            <pc:sldMk cId="3977030956" sldId="301"/>
            <ac:spMk id="28" creationId="{71B2258F-86CA-4D4D-8270-BC05FCDEBFB3}"/>
          </ac:spMkLst>
        </pc:spChg>
        <pc:grpChg chg="del">
          <ac:chgData name="Paul Grange" userId="f02bfc13-7270-4c61-bdca-125fe12d99dd" providerId="ADAL" clId="{A880EA0E-A60D-49D9-B067-009493D256C3}" dt="2022-05-24T09:37:59.313" v="75" actId="26606"/>
          <ac:grpSpMkLst>
            <pc:docMk/>
            <pc:sldMk cId="3977030956" sldId="301"/>
            <ac:grpSpMk id="16" creationId="{28EC230A-A12C-4339-92EE-F850809ECEA6}"/>
          </ac:grpSpMkLst>
        </pc:grpChg>
        <pc:picChg chg="del">
          <ac:chgData name="Paul Grange" userId="f02bfc13-7270-4c61-bdca-125fe12d99dd" providerId="ADAL" clId="{A880EA0E-A60D-49D9-B067-009493D256C3}" dt="2022-05-24T09:37:24.544" v="70" actId="478"/>
          <ac:picMkLst>
            <pc:docMk/>
            <pc:sldMk cId="3977030956" sldId="301"/>
            <ac:picMk id="5" creationId="{8693F8A5-FF69-BD98-A24A-631577F48B2B}"/>
          </ac:picMkLst>
        </pc:picChg>
        <pc:picChg chg="add del mod ord">
          <ac:chgData name="Paul Grange" userId="f02bfc13-7270-4c61-bdca-125fe12d99dd" providerId="ADAL" clId="{A880EA0E-A60D-49D9-B067-009493D256C3}" dt="2022-05-24T09:38:06.944" v="77" actId="21"/>
          <ac:picMkLst>
            <pc:docMk/>
            <pc:sldMk cId="3977030956" sldId="301"/>
            <ac:picMk id="6" creationId="{E4CC49F8-F327-B52A-01A2-37ED1C01EE70}"/>
          </ac:picMkLst>
        </pc:picChg>
        <pc:picChg chg="add mod">
          <ac:chgData name="Paul Grange" userId="f02bfc13-7270-4c61-bdca-125fe12d99dd" providerId="ADAL" clId="{A880EA0E-A60D-49D9-B067-009493D256C3}" dt="2022-05-24T11:29:24.886" v="144" actId="1076"/>
          <ac:picMkLst>
            <pc:docMk/>
            <pc:sldMk cId="3977030956" sldId="301"/>
            <ac:picMk id="8" creationId="{77830C9F-341F-D416-44BE-960FD397A659}"/>
          </ac:picMkLst>
        </pc:picChg>
        <pc:picChg chg="del">
          <ac:chgData name="Paul Grange" userId="f02bfc13-7270-4c61-bdca-125fe12d99dd" providerId="ADAL" clId="{A880EA0E-A60D-49D9-B067-009493D256C3}" dt="2022-05-24T09:37:49.465" v="74" actId="21"/>
          <ac:picMkLst>
            <pc:docMk/>
            <pc:sldMk cId="3977030956" sldId="301"/>
            <ac:picMk id="24" creationId="{47263E60-D23D-FC62-C22B-5898EA681414}"/>
          </ac:picMkLst>
        </pc:picChg>
        <pc:picChg chg="add mod ord">
          <ac:chgData name="Paul Grange" userId="f02bfc13-7270-4c61-bdca-125fe12d99dd" providerId="ADAL" clId="{A880EA0E-A60D-49D9-B067-009493D256C3}" dt="2022-05-24T09:38:39.056" v="87" actId="1076"/>
          <ac:picMkLst>
            <pc:docMk/>
            <pc:sldMk cId="3977030956" sldId="301"/>
            <ac:picMk id="25" creationId="{5189E670-0330-BE85-2BBE-FAFAC7D45DD5}"/>
          </ac:picMkLst>
        </pc:picChg>
        <pc:picChg chg="add mod">
          <ac:chgData name="Paul Grange" userId="f02bfc13-7270-4c61-bdca-125fe12d99dd" providerId="ADAL" clId="{A880EA0E-A60D-49D9-B067-009493D256C3}" dt="2022-05-24T09:39:05.442" v="90" actId="1076"/>
          <ac:picMkLst>
            <pc:docMk/>
            <pc:sldMk cId="3977030956" sldId="301"/>
            <ac:picMk id="26" creationId="{76BB30EC-51F9-0B7E-61DE-B85E977EB11C}"/>
          </ac:picMkLst>
        </pc:picChg>
      </pc:sldChg>
      <pc:sldChg chg="addSp delSp modSp new mod setBg modAnim setClrOvrMap">
        <pc:chgData name="Paul Grange" userId="f02bfc13-7270-4c61-bdca-125fe12d99dd" providerId="ADAL" clId="{A880EA0E-A60D-49D9-B067-009493D256C3}" dt="2022-05-25T07:28:50.488" v="3951" actId="313"/>
        <pc:sldMkLst>
          <pc:docMk/>
          <pc:sldMk cId="34141168" sldId="302"/>
        </pc:sldMkLst>
        <pc:spChg chg="del">
          <ac:chgData name="Paul Grange" userId="f02bfc13-7270-4c61-bdca-125fe12d99dd" providerId="ADAL" clId="{A880EA0E-A60D-49D9-B067-009493D256C3}" dt="2022-05-24T11:25:09.962" v="102" actId="478"/>
          <ac:spMkLst>
            <pc:docMk/>
            <pc:sldMk cId="34141168" sldId="302"/>
            <ac:spMk id="2" creationId="{C2528B88-4E99-B2D5-7C53-8EAC680B5A3C}"/>
          </ac:spMkLst>
        </pc:spChg>
        <pc:spChg chg="del">
          <ac:chgData name="Paul Grange" userId="f02bfc13-7270-4c61-bdca-125fe12d99dd" providerId="ADAL" clId="{A880EA0E-A60D-49D9-B067-009493D256C3}" dt="2022-05-24T11:24:51.079" v="96" actId="931"/>
          <ac:spMkLst>
            <pc:docMk/>
            <pc:sldMk cId="34141168" sldId="302"/>
            <ac:spMk id="3" creationId="{F1CF15E1-5DC2-CF6D-99EC-0DF0B110F705}"/>
          </ac:spMkLst>
        </pc:spChg>
        <pc:spChg chg="add mod">
          <ac:chgData name="Paul Grange" userId="f02bfc13-7270-4c61-bdca-125fe12d99dd" providerId="ADAL" clId="{A880EA0E-A60D-49D9-B067-009493D256C3}" dt="2022-05-25T07:28:50.488" v="3951" actId="313"/>
          <ac:spMkLst>
            <pc:docMk/>
            <pc:sldMk cId="34141168" sldId="302"/>
            <ac:spMk id="6" creationId="{D534C195-7B50-9CCC-81AE-CDA2215C3672}"/>
          </ac:spMkLst>
        </pc:spChg>
        <pc:spChg chg="add mod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7" creationId="{229FE8A7-BDF2-F6DD-159F-4D991F080A90}"/>
          </ac:spMkLst>
        </pc:spChg>
        <pc:spChg chg="add del mod">
          <ac:chgData name="Paul Grange" userId="f02bfc13-7270-4c61-bdca-125fe12d99dd" providerId="ADAL" clId="{A880EA0E-A60D-49D9-B067-009493D256C3}" dt="2022-05-25T06:38:59.009" v="735" actId="478"/>
          <ac:spMkLst>
            <pc:docMk/>
            <pc:sldMk cId="34141168" sldId="302"/>
            <ac:spMk id="8" creationId="{764DDE3A-2CAE-B4CD-CE47-3982315AAA88}"/>
          </ac:spMkLst>
        </pc:spChg>
        <pc:spChg chg="add del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12" creationId="{9228552E-C8B1-4A80-8448-0787CE0FC704}"/>
          </ac:spMkLst>
        </pc:spChg>
        <pc:spChg chg="add del">
          <ac:chgData name="Paul Grange" userId="f02bfc13-7270-4c61-bdca-125fe12d99dd" providerId="ADAL" clId="{A880EA0E-A60D-49D9-B067-009493D256C3}" dt="2022-05-25T06:39:09.316" v="737" actId="26606"/>
          <ac:spMkLst>
            <pc:docMk/>
            <pc:sldMk cId="34141168" sldId="302"/>
            <ac:spMk id="17" creationId="{D2B783EE-0239-4717-BBEA-8C9EAC61C824}"/>
          </ac:spMkLst>
        </pc:spChg>
        <pc:spChg chg="add del">
          <ac:chgData name="Paul Grange" userId="f02bfc13-7270-4c61-bdca-125fe12d99dd" providerId="ADAL" clId="{A880EA0E-A60D-49D9-B067-009493D256C3}" dt="2022-05-25T06:39:09.316" v="737" actId="26606"/>
          <ac:spMkLst>
            <pc:docMk/>
            <pc:sldMk cId="34141168" sldId="302"/>
            <ac:spMk id="19" creationId="{A7B99495-F43F-4D80-A44F-2CB4764EB90B}"/>
          </ac:spMkLst>
        </pc:spChg>
        <pc:spChg chg="add del">
          <ac:chgData name="Paul Grange" userId="f02bfc13-7270-4c61-bdca-125fe12d99dd" providerId="ADAL" clId="{A880EA0E-A60D-49D9-B067-009493D256C3}" dt="2022-05-25T06:39:09.316" v="737" actId="26606"/>
          <ac:spMkLst>
            <pc:docMk/>
            <pc:sldMk cId="34141168" sldId="302"/>
            <ac:spMk id="21" creationId="{70BEB1E7-2F88-40BC-B73D-42E5B6F80BFC}"/>
          </ac:spMkLst>
        </pc:spChg>
        <pc:spChg chg="add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23" creationId="{3873B707-463F-40B0-8227-E8CC6C67EB25}"/>
          </ac:spMkLst>
        </pc:spChg>
        <pc:spChg chg="add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24" creationId="{6ECA6DCB-B7E1-40A9-9524-540C6DA40B1B}"/>
          </ac:spMkLst>
        </pc:spChg>
        <pc:spChg chg="add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25" creationId="{C13237C8-E62C-4F0D-A318-BD6FB6C2D138}"/>
          </ac:spMkLst>
        </pc:spChg>
        <pc:spChg chg="add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27" creationId="{19C9EAEA-39D0-4B0E-A0EB-51E7B26740B1}"/>
          </ac:spMkLst>
        </pc:spChg>
        <pc:spChg chg="add">
          <ac:chgData name="Paul Grange" userId="f02bfc13-7270-4c61-bdca-125fe12d99dd" providerId="ADAL" clId="{A880EA0E-A60D-49D9-B067-009493D256C3}" dt="2022-05-25T06:39:09.332" v="738" actId="26606"/>
          <ac:spMkLst>
            <pc:docMk/>
            <pc:sldMk cId="34141168" sldId="302"/>
            <ac:spMk id="29" creationId="{8CB5D2D7-DF65-4E86-BFBA-FFB9B5ACEB64}"/>
          </ac:spMkLst>
        </pc:spChg>
        <pc:grpChg chg="add">
          <ac:chgData name="Paul Grange" userId="f02bfc13-7270-4c61-bdca-125fe12d99dd" providerId="ADAL" clId="{A880EA0E-A60D-49D9-B067-009493D256C3}" dt="2022-05-25T06:39:09.332" v="738" actId="26606"/>
          <ac:grpSpMkLst>
            <pc:docMk/>
            <pc:sldMk cId="34141168" sldId="302"/>
            <ac:grpSpMk id="26" creationId="{1DE889C7-FAD6-4397-98E2-05D503484459}"/>
          </ac:grpSpMkLst>
        </pc:grpChg>
        <pc:picChg chg="add mod ord">
          <ac:chgData name="Paul Grange" userId="f02bfc13-7270-4c61-bdca-125fe12d99dd" providerId="ADAL" clId="{A880EA0E-A60D-49D9-B067-009493D256C3}" dt="2022-05-25T06:39:09.332" v="738" actId="26606"/>
          <ac:picMkLst>
            <pc:docMk/>
            <pc:sldMk cId="34141168" sldId="302"/>
            <ac:picMk id="2" creationId="{50A62805-CD2E-8B73-EC43-907D95A94C69}"/>
          </ac:picMkLst>
        </pc:picChg>
        <pc:picChg chg="add mod">
          <ac:chgData name="Paul Grange" userId="f02bfc13-7270-4c61-bdca-125fe12d99dd" providerId="ADAL" clId="{A880EA0E-A60D-49D9-B067-009493D256C3}" dt="2022-05-25T06:39:15.685" v="739" actId="27614"/>
          <ac:picMkLst>
            <pc:docMk/>
            <pc:sldMk cId="34141168" sldId="302"/>
            <ac:picMk id="3" creationId="{887E0B77-2C25-0670-1A06-9C304E0A2DAF}"/>
          </ac:picMkLst>
        </pc:picChg>
        <pc:picChg chg="add del mod">
          <ac:chgData name="Paul Grange" userId="f02bfc13-7270-4c61-bdca-125fe12d99dd" providerId="ADAL" clId="{A880EA0E-A60D-49D9-B067-009493D256C3}" dt="2022-05-25T06:38:56.566" v="734" actId="478"/>
          <ac:picMkLst>
            <pc:docMk/>
            <pc:sldMk cId="34141168" sldId="302"/>
            <ac:picMk id="5" creationId="{02ABAE3C-3903-D529-9BE0-FC6AB1196D75}"/>
          </ac:picMkLst>
        </pc:picChg>
      </pc:sldChg>
      <pc:sldChg chg="addSp delSp modSp new mod ord setBg modAnim">
        <pc:chgData name="Paul Grange" userId="f02bfc13-7270-4c61-bdca-125fe12d99dd" providerId="ADAL" clId="{A880EA0E-A60D-49D9-B067-009493D256C3}" dt="2022-05-25T07:30:32.270" v="3952" actId="1076"/>
        <pc:sldMkLst>
          <pc:docMk/>
          <pc:sldMk cId="2832771498" sldId="303"/>
        </pc:sldMkLst>
        <pc:spChg chg="del">
          <ac:chgData name="Paul Grange" userId="f02bfc13-7270-4c61-bdca-125fe12d99dd" providerId="ADAL" clId="{A880EA0E-A60D-49D9-B067-009493D256C3}" dt="2022-05-24T11:27:08.822" v="107" actId="26606"/>
          <ac:spMkLst>
            <pc:docMk/>
            <pc:sldMk cId="2832771498" sldId="303"/>
            <ac:spMk id="2" creationId="{FC06E6FA-F109-5AC5-76E0-B97CAAF97417}"/>
          </ac:spMkLst>
        </pc:spChg>
        <pc:spChg chg="del">
          <ac:chgData name="Paul Grange" userId="f02bfc13-7270-4c61-bdca-125fe12d99dd" providerId="ADAL" clId="{A880EA0E-A60D-49D9-B067-009493D256C3}" dt="2022-05-24T11:27:08.822" v="107" actId="26606"/>
          <ac:spMkLst>
            <pc:docMk/>
            <pc:sldMk cId="2832771498" sldId="303"/>
            <ac:spMk id="3" creationId="{E1A5E175-5450-62F0-D03D-CB7C677A65A6}"/>
          </ac:spMkLst>
        </pc:spChg>
        <pc:spChg chg="add mod">
          <ac:chgData name="Paul Grange" userId="f02bfc13-7270-4c61-bdca-125fe12d99dd" providerId="ADAL" clId="{A880EA0E-A60D-49D9-B067-009493D256C3}" dt="2022-05-24T11:28:30.252" v="139" actId="255"/>
          <ac:spMkLst>
            <pc:docMk/>
            <pc:sldMk cId="2832771498" sldId="303"/>
            <ac:spMk id="5" creationId="{EA2F302D-C193-D2B9-F525-660423ADD2FC}"/>
          </ac:spMkLst>
        </pc:spChg>
        <pc:spChg chg="add mod">
          <ac:chgData name="Paul Grange" userId="f02bfc13-7270-4c61-bdca-125fe12d99dd" providerId="ADAL" clId="{A880EA0E-A60D-49D9-B067-009493D256C3}" dt="2022-05-24T11:28:34.542" v="140" actId="255"/>
          <ac:spMkLst>
            <pc:docMk/>
            <pc:sldMk cId="2832771498" sldId="303"/>
            <ac:spMk id="6" creationId="{7069FB82-9A1F-AC74-AA64-277448EBE203}"/>
          </ac:spMkLst>
        </pc:spChg>
        <pc:spChg chg="add">
          <ac:chgData name="Paul Grange" userId="f02bfc13-7270-4c61-bdca-125fe12d99dd" providerId="ADAL" clId="{A880EA0E-A60D-49D9-B067-009493D256C3}" dt="2022-05-24T11:27:08.822" v="107" actId="26606"/>
          <ac:spMkLst>
            <pc:docMk/>
            <pc:sldMk cId="2832771498" sldId="303"/>
            <ac:spMk id="71" creationId="{42A4FC2C-047E-45A5-965D-8E1E3BF09BC6}"/>
          </ac:spMkLst>
        </pc:spChg>
        <pc:picChg chg="add mod">
          <ac:chgData name="Paul Grange" userId="f02bfc13-7270-4c61-bdca-125fe12d99dd" providerId="ADAL" clId="{A880EA0E-A60D-49D9-B067-009493D256C3}" dt="2022-05-25T07:30:32.270" v="3952" actId="1076"/>
          <ac:picMkLst>
            <pc:docMk/>
            <pc:sldMk cId="2832771498" sldId="303"/>
            <ac:picMk id="7" creationId="{5C21914B-A87B-01F0-C7E0-95DDC4A543FF}"/>
          </ac:picMkLst>
        </pc:picChg>
        <pc:picChg chg="add mod">
          <ac:chgData name="Paul Grange" userId="f02bfc13-7270-4c61-bdca-125fe12d99dd" providerId="ADAL" clId="{A880EA0E-A60D-49D9-B067-009493D256C3}" dt="2022-05-24T11:27:08.822" v="107" actId="26606"/>
          <ac:picMkLst>
            <pc:docMk/>
            <pc:sldMk cId="2832771498" sldId="303"/>
            <ac:picMk id="1026" creationId="{50CFE734-87B8-F835-4E3B-3A00861B9F94}"/>
          </ac:picMkLst>
        </pc:picChg>
      </pc:sldChg>
      <pc:sldChg chg="addSp delSp modSp new mod setBg setClrOvrMap">
        <pc:chgData name="Paul Grange" userId="f02bfc13-7270-4c61-bdca-125fe12d99dd" providerId="ADAL" clId="{A880EA0E-A60D-49D9-B067-009493D256C3}" dt="2022-05-25T07:00:08.666" v="1164" actId="313"/>
        <pc:sldMkLst>
          <pc:docMk/>
          <pc:sldMk cId="1132536980" sldId="304"/>
        </pc:sldMkLst>
        <pc:spChg chg="mod">
          <ac:chgData name="Paul Grange" userId="f02bfc13-7270-4c61-bdca-125fe12d99dd" providerId="ADAL" clId="{A880EA0E-A60D-49D9-B067-009493D256C3}" dt="2022-05-25T07:00:08.666" v="1164" actId="313"/>
          <ac:spMkLst>
            <pc:docMk/>
            <pc:sldMk cId="1132536980" sldId="304"/>
            <ac:spMk id="2" creationId="{1D7D9E26-A75F-A1EB-D715-ECE117BA6864}"/>
          </ac:spMkLst>
        </pc:spChg>
        <pc:spChg chg="mod ord">
          <ac:chgData name="Paul Grange" userId="f02bfc13-7270-4c61-bdca-125fe12d99dd" providerId="ADAL" clId="{A880EA0E-A60D-49D9-B067-009493D256C3}" dt="2022-05-25T07:00:07.365" v="1163" actId="313"/>
          <ac:spMkLst>
            <pc:docMk/>
            <pc:sldMk cId="1132536980" sldId="304"/>
            <ac:spMk id="3" creationId="{1B30A665-B559-9AA2-F7B2-F7BD114FF824}"/>
          </ac:spMkLst>
        </pc:spChg>
        <pc:spChg chg="add del">
          <ac:chgData name="Paul Grange" userId="f02bfc13-7270-4c61-bdca-125fe12d99dd" providerId="ADAL" clId="{A880EA0E-A60D-49D9-B067-009493D256C3}" dt="2022-05-25T06:56:54.801" v="748" actId="26606"/>
          <ac:spMkLst>
            <pc:docMk/>
            <pc:sldMk cId="1132536980" sldId="304"/>
            <ac:spMk id="10" creationId="{5AAE9118-0436-4488-AC4A-C14DF6A7B6B1}"/>
          </ac:spMkLst>
        </pc:spChg>
        <pc:spChg chg="add del">
          <ac:chgData name="Paul Grange" userId="f02bfc13-7270-4c61-bdca-125fe12d99dd" providerId="ADAL" clId="{A880EA0E-A60D-49D9-B067-009493D256C3}" dt="2022-05-25T06:56:54.801" v="748" actId="26606"/>
          <ac:spMkLst>
            <pc:docMk/>
            <pc:sldMk cId="1132536980" sldId="304"/>
            <ac:spMk id="12" creationId="{1B10F861-B8F1-49C7-BD58-EAB20CEE7F93}"/>
          </ac:spMkLst>
        </pc:spChg>
        <pc:spChg chg="add del">
          <ac:chgData name="Paul Grange" userId="f02bfc13-7270-4c61-bdca-125fe12d99dd" providerId="ADAL" clId="{A880EA0E-A60D-49D9-B067-009493D256C3}" dt="2022-05-25T06:56:54.801" v="748" actId="26606"/>
          <ac:spMkLst>
            <pc:docMk/>
            <pc:sldMk cId="1132536980" sldId="304"/>
            <ac:spMk id="14" creationId="{61F6E425-22AB-4DA2-8FAC-58ADB58EF6C3}"/>
          </ac:spMkLst>
        </pc:spChg>
        <pc:spChg chg="add del">
          <ac:chgData name="Paul Grange" userId="f02bfc13-7270-4c61-bdca-125fe12d99dd" providerId="ADAL" clId="{A880EA0E-A60D-49D9-B067-009493D256C3}" dt="2022-05-25T06:56:55.596" v="750" actId="26606"/>
          <ac:spMkLst>
            <pc:docMk/>
            <pc:sldMk cId="1132536980" sldId="304"/>
            <ac:spMk id="16" creationId="{69D47016-023F-44BD-981C-50E7A10A6609}"/>
          </ac:spMkLst>
        </pc:spChg>
        <pc:spChg chg="add del">
          <ac:chgData name="Paul Grange" userId="f02bfc13-7270-4c61-bdca-125fe12d99dd" providerId="ADAL" clId="{A880EA0E-A60D-49D9-B067-009493D256C3}" dt="2022-05-25T06:56:55.596" v="750" actId="26606"/>
          <ac:spMkLst>
            <pc:docMk/>
            <pc:sldMk cId="1132536980" sldId="304"/>
            <ac:spMk id="17" creationId="{6D8B37B0-0682-433E-BC8D-498C04ABD9A7}"/>
          </ac:spMkLst>
        </pc:spChg>
        <pc:spChg chg="add del">
          <ac:chgData name="Paul Grange" userId="f02bfc13-7270-4c61-bdca-125fe12d99dd" providerId="ADAL" clId="{A880EA0E-A60D-49D9-B067-009493D256C3}" dt="2022-05-25T06:56:57.120" v="752" actId="26606"/>
          <ac:spMkLst>
            <pc:docMk/>
            <pc:sldMk cId="1132536980" sldId="304"/>
            <ac:spMk id="19" creationId="{8761DDFE-071F-4200-B0AA-394476C2D2D6}"/>
          </ac:spMkLst>
        </pc:spChg>
        <pc:spChg chg="add del">
          <ac:chgData name="Paul Grange" userId="f02bfc13-7270-4c61-bdca-125fe12d99dd" providerId="ADAL" clId="{A880EA0E-A60D-49D9-B067-009493D256C3}" dt="2022-05-25T06:57:47.890" v="759" actId="26606"/>
          <ac:spMkLst>
            <pc:docMk/>
            <pc:sldMk cId="1132536980" sldId="304"/>
            <ac:spMk id="21" creationId="{2032B1E8-BC40-4380-97A6-14C0320AE1C0}"/>
          </ac:spMkLst>
        </pc:spChg>
        <pc:spChg chg="add del">
          <ac:chgData name="Paul Grange" userId="f02bfc13-7270-4c61-bdca-125fe12d99dd" providerId="ADAL" clId="{A880EA0E-A60D-49D9-B067-009493D256C3}" dt="2022-05-25T06:57:47.890" v="759" actId="26606"/>
          <ac:spMkLst>
            <pc:docMk/>
            <pc:sldMk cId="1132536980" sldId="304"/>
            <ac:spMk id="22" creationId="{82BEABD9-E1ED-49C7-8734-5494C88EE5A7}"/>
          </ac:spMkLst>
        </pc:spChg>
        <pc:spChg chg="add">
          <ac:chgData name="Paul Grange" userId="f02bfc13-7270-4c61-bdca-125fe12d99dd" providerId="ADAL" clId="{A880EA0E-A60D-49D9-B067-009493D256C3}" dt="2022-05-25T06:57:47.890" v="759" actId="26606"/>
          <ac:spMkLst>
            <pc:docMk/>
            <pc:sldMk cId="1132536980" sldId="304"/>
            <ac:spMk id="28" creationId="{9A42C7B2-7BD6-433A-95AB-5AA4F44B5819}"/>
          </ac:spMkLst>
        </pc:spChg>
        <pc:spChg chg="add">
          <ac:chgData name="Paul Grange" userId="f02bfc13-7270-4c61-bdca-125fe12d99dd" providerId="ADAL" clId="{A880EA0E-A60D-49D9-B067-009493D256C3}" dt="2022-05-25T06:57:47.890" v="759" actId="26606"/>
          <ac:spMkLst>
            <pc:docMk/>
            <pc:sldMk cId="1132536980" sldId="304"/>
            <ac:spMk id="30" creationId="{0ADDB668-2CA4-4D2B-9C34-3487CA330BA8}"/>
          </ac:spMkLst>
        </pc:spChg>
        <pc:spChg chg="add">
          <ac:chgData name="Paul Grange" userId="f02bfc13-7270-4c61-bdca-125fe12d99dd" providerId="ADAL" clId="{A880EA0E-A60D-49D9-B067-009493D256C3}" dt="2022-05-25T06:57:47.890" v="759" actId="26606"/>
          <ac:spMkLst>
            <pc:docMk/>
            <pc:sldMk cId="1132536980" sldId="304"/>
            <ac:spMk id="32" creationId="{2568BC19-F052-4108-93E1-6A3D1DEC072F}"/>
          </ac:spMkLst>
        </pc:spChg>
        <pc:spChg chg="add">
          <ac:chgData name="Paul Grange" userId="f02bfc13-7270-4c61-bdca-125fe12d99dd" providerId="ADAL" clId="{A880EA0E-A60D-49D9-B067-009493D256C3}" dt="2022-05-25T06:57:47.890" v="759" actId="26606"/>
          <ac:spMkLst>
            <pc:docMk/>
            <pc:sldMk cId="1132536980" sldId="304"/>
            <ac:spMk id="34" creationId="{D5FD337D-4D6B-4C8B-B6F5-121097E09881}"/>
          </ac:spMkLst>
        </pc:spChg>
        <pc:picChg chg="add mod ord">
          <ac:chgData name="Paul Grange" userId="f02bfc13-7270-4c61-bdca-125fe12d99dd" providerId="ADAL" clId="{A880EA0E-A60D-49D9-B067-009493D256C3}" dt="2022-05-25T06:57:47.890" v="759" actId="26606"/>
          <ac:picMkLst>
            <pc:docMk/>
            <pc:sldMk cId="1132536980" sldId="304"/>
            <ac:picMk id="4" creationId="{47195649-6F0D-8719-FFF2-FA80C550117C}"/>
          </ac:picMkLst>
        </pc:picChg>
        <pc:picChg chg="add mod">
          <ac:chgData name="Paul Grange" userId="f02bfc13-7270-4c61-bdca-125fe12d99dd" providerId="ADAL" clId="{A880EA0E-A60D-49D9-B067-009493D256C3}" dt="2022-05-25T06:57:47.890" v="759" actId="26606"/>
          <ac:picMkLst>
            <pc:docMk/>
            <pc:sldMk cId="1132536980" sldId="304"/>
            <ac:picMk id="5" creationId="{8F43B405-4840-9586-EF49-9FD8E7738B06}"/>
          </ac:picMkLst>
        </pc:picChg>
        <pc:picChg chg="add mod">
          <ac:chgData name="Paul Grange" userId="f02bfc13-7270-4c61-bdca-125fe12d99dd" providerId="ADAL" clId="{A880EA0E-A60D-49D9-B067-009493D256C3}" dt="2022-05-25T06:57:47.890" v="759" actId="26606"/>
          <ac:picMkLst>
            <pc:docMk/>
            <pc:sldMk cId="1132536980" sldId="304"/>
            <ac:picMk id="6" creationId="{92E990F0-9BB0-6AA9-CF33-9D36055CBAE3}"/>
          </ac:picMkLst>
        </pc:picChg>
        <pc:cxnChg chg="add del">
          <ac:chgData name="Paul Grange" userId="f02bfc13-7270-4c61-bdca-125fe12d99dd" providerId="ADAL" clId="{A880EA0E-A60D-49D9-B067-009493D256C3}" dt="2022-05-25T06:57:47.890" v="759" actId="26606"/>
          <ac:cxnSpMkLst>
            <pc:docMk/>
            <pc:sldMk cId="1132536980" sldId="304"/>
            <ac:cxnSpMk id="23" creationId="{17341211-05E5-4FDD-98B1-F551CD0EAE1C}"/>
          </ac:cxnSpMkLst>
        </pc:cxnChg>
      </pc:sldChg>
      <pc:sldChg chg="addSp delSp modSp new mod setBg addAnim delAnim">
        <pc:chgData name="Paul Grange" userId="f02bfc13-7270-4c61-bdca-125fe12d99dd" providerId="ADAL" clId="{A880EA0E-A60D-49D9-B067-009493D256C3}" dt="2022-05-25T07:03:23.484" v="1546" actId="20577"/>
        <pc:sldMkLst>
          <pc:docMk/>
          <pc:sldMk cId="1135894037" sldId="305"/>
        </pc:sldMkLst>
        <pc:spChg chg="mod ord">
          <ac:chgData name="Paul Grange" userId="f02bfc13-7270-4c61-bdca-125fe12d99dd" providerId="ADAL" clId="{A880EA0E-A60D-49D9-B067-009493D256C3}" dt="2022-05-25T07:02:22.785" v="1304" actId="26606"/>
          <ac:spMkLst>
            <pc:docMk/>
            <pc:sldMk cId="1135894037" sldId="305"/>
            <ac:spMk id="2" creationId="{1D5CCDB7-686F-11CC-B7B4-FBEDEE1E805A}"/>
          </ac:spMkLst>
        </pc:spChg>
        <pc:spChg chg="mod ord">
          <ac:chgData name="Paul Grange" userId="f02bfc13-7270-4c61-bdca-125fe12d99dd" providerId="ADAL" clId="{A880EA0E-A60D-49D9-B067-009493D256C3}" dt="2022-05-25T07:03:23.484" v="1546" actId="20577"/>
          <ac:spMkLst>
            <pc:docMk/>
            <pc:sldMk cId="1135894037" sldId="305"/>
            <ac:spMk id="3" creationId="{3F6866C5-6D65-736B-C8EB-C18C584C4EB7}"/>
          </ac:spMkLst>
        </pc:spChg>
        <pc:spChg chg="add del">
          <ac:chgData name="Paul Grange" userId="f02bfc13-7270-4c61-bdca-125fe12d99dd" providerId="ADAL" clId="{A880EA0E-A60D-49D9-B067-009493D256C3}" dt="2022-05-25T07:02:16.219" v="1298" actId="26606"/>
          <ac:spMkLst>
            <pc:docMk/>
            <pc:sldMk cId="1135894037" sldId="305"/>
            <ac:spMk id="71" creationId="{63F5877B-98C7-49DD-83AB-0F6F57CB6543}"/>
          </ac:spMkLst>
        </pc:spChg>
        <pc:spChg chg="add del">
          <ac:chgData name="Paul Grange" userId="f02bfc13-7270-4c61-bdca-125fe12d99dd" providerId="ADAL" clId="{A880EA0E-A60D-49D9-B067-009493D256C3}" dt="2022-05-25T07:02:16.219" v="1298" actId="26606"/>
          <ac:spMkLst>
            <pc:docMk/>
            <pc:sldMk cId="1135894037" sldId="305"/>
            <ac:spMk id="73" creationId="{4EA91930-66BC-4C41-B4F5-C31EB216F64B}"/>
          </ac:spMkLst>
        </pc:spChg>
        <pc:spChg chg="add del">
          <ac:chgData name="Paul Grange" userId="f02bfc13-7270-4c61-bdca-125fe12d99dd" providerId="ADAL" clId="{A880EA0E-A60D-49D9-B067-009493D256C3}" dt="2022-05-25T07:02:16.219" v="1298" actId="26606"/>
          <ac:spMkLst>
            <pc:docMk/>
            <pc:sldMk cId="1135894037" sldId="305"/>
            <ac:spMk id="75" creationId="{6313CF8F-B436-401E-9575-DE0F8E8B5B17}"/>
          </ac:spMkLst>
        </pc:spChg>
        <pc:spChg chg="add del">
          <ac:chgData name="Paul Grange" userId="f02bfc13-7270-4c61-bdca-125fe12d99dd" providerId="ADAL" clId="{A880EA0E-A60D-49D9-B067-009493D256C3}" dt="2022-05-25T07:02:16.219" v="1298" actId="26606"/>
          <ac:spMkLst>
            <pc:docMk/>
            <pc:sldMk cId="1135894037" sldId="305"/>
            <ac:spMk id="77" creationId="{2A38CFE9-C30A-4551-ACCB-D5808FBC39CD}"/>
          </ac:spMkLst>
        </pc:spChg>
        <pc:spChg chg="add del">
          <ac:chgData name="Paul Grange" userId="f02bfc13-7270-4c61-bdca-125fe12d99dd" providerId="ADAL" clId="{A880EA0E-A60D-49D9-B067-009493D256C3}" dt="2022-05-25T07:02:16.219" v="1298" actId="26606"/>
          <ac:spMkLst>
            <pc:docMk/>
            <pc:sldMk cId="1135894037" sldId="305"/>
            <ac:spMk id="79" creationId="{67EF550F-47CE-4FB2-9DAC-12AD835C833D}"/>
          </ac:spMkLst>
        </pc:spChg>
        <pc:spChg chg="add del">
          <ac:chgData name="Paul Grange" userId="f02bfc13-7270-4c61-bdca-125fe12d99dd" providerId="ADAL" clId="{A880EA0E-A60D-49D9-B067-009493D256C3}" dt="2022-05-25T07:02:18.355" v="1300" actId="26606"/>
          <ac:spMkLst>
            <pc:docMk/>
            <pc:sldMk cId="1135894037" sldId="305"/>
            <ac:spMk id="1028" creationId="{9A2AA00F-5896-4994-BC0E-75070DE6BF6B}"/>
          </ac:spMkLst>
        </pc:spChg>
        <pc:spChg chg="add del">
          <ac:chgData name="Paul Grange" userId="f02bfc13-7270-4c61-bdca-125fe12d99dd" providerId="ADAL" clId="{A880EA0E-A60D-49D9-B067-009493D256C3}" dt="2022-05-25T07:02:18.355" v="1300" actId="26606"/>
          <ac:spMkLst>
            <pc:docMk/>
            <pc:sldMk cId="1135894037" sldId="305"/>
            <ac:spMk id="1029" creationId="{525AB062-92FF-4E0B-9B19-2D5D7422A145}"/>
          </ac:spMkLst>
        </pc:spChg>
        <pc:spChg chg="add del">
          <ac:chgData name="Paul Grange" userId="f02bfc13-7270-4c61-bdca-125fe12d99dd" providerId="ADAL" clId="{A880EA0E-A60D-49D9-B067-009493D256C3}" dt="2022-05-25T07:02:18.355" v="1300" actId="26606"/>
          <ac:spMkLst>
            <pc:docMk/>
            <pc:sldMk cId="1135894037" sldId="305"/>
            <ac:spMk id="1030" creationId="{0D67612D-2CF6-4831-8BE5-EE34DC823F73}"/>
          </ac:spMkLst>
        </pc:spChg>
        <pc:spChg chg="add del">
          <ac:chgData name="Paul Grange" userId="f02bfc13-7270-4c61-bdca-125fe12d99dd" providerId="ADAL" clId="{A880EA0E-A60D-49D9-B067-009493D256C3}" dt="2022-05-25T07:02:22.772" v="1303" actId="26606"/>
          <ac:spMkLst>
            <pc:docMk/>
            <pc:sldMk cId="1135894037" sldId="305"/>
            <ac:spMk id="1032" creationId="{197C305C-0E98-44D5-A930-21F23CC52F93}"/>
          </ac:spMkLst>
        </pc:spChg>
        <pc:spChg chg="add del">
          <ac:chgData name="Paul Grange" userId="f02bfc13-7270-4c61-bdca-125fe12d99dd" providerId="ADAL" clId="{A880EA0E-A60D-49D9-B067-009493D256C3}" dt="2022-05-25T07:02:22.772" v="1303" actId="26606"/>
          <ac:spMkLst>
            <pc:docMk/>
            <pc:sldMk cId="1135894037" sldId="305"/>
            <ac:spMk id="1033" creationId="{A3473CF9-37EB-43E7-89EF-D2D1C53D1DAC}"/>
          </ac:spMkLst>
        </pc:spChg>
        <pc:spChg chg="add del">
          <ac:chgData name="Paul Grange" userId="f02bfc13-7270-4c61-bdca-125fe12d99dd" providerId="ADAL" clId="{A880EA0E-A60D-49D9-B067-009493D256C3}" dt="2022-05-25T07:02:22.772" v="1303" actId="26606"/>
          <ac:spMkLst>
            <pc:docMk/>
            <pc:sldMk cId="1135894037" sldId="305"/>
            <ac:spMk id="1034" creationId="{586B4EF9-43BA-4655-A6FF-1D8E21574C95}"/>
          </ac:spMkLst>
        </pc:spChg>
        <pc:spChg chg="add">
          <ac:chgData name="Paul Grange" userId="f02bfc13-7270-4c61-bdca-125fe12d99dd" providerId="ADAL" clId="{A880EA0E-A60D-49D9-B067-009493D256C3}" dt="2022-05-25T07:02:22.785" v="1304" actId="26606"/>
          <ac:spMkLst>
            <pc:docMk/>
            <pc:sldMk cId="1135894037" sldId="305"/>
            <ac:spMk id="1036" creationId="{A061BA2E-A388-41C5-B73A-B0FEB6B1029D}"/>
          </ac:spMkLst>
        </pc:spChg>
        <pc:spChg chg="add">
          <ac:chgData name="Paul Grange" userId="f02bfc13-7270-4c61-bdca-125fe12d99dd" providerId="ADAL" clId="{A880EA0E-A60D-49D9-B067-009493D256C3}" dt="2022-05-25T07:02:22.785" v="1304" actId="26606"/>
          <ac:spMkLst>
            <pc:docMk/>
            <pc:sldMk cId="1135894037" sldId="305"/>
            <ac:spMk id="1037" creationId="{76E192A2-3ED3-4081-8A86-A22B5114178F}"/>
          </ac:spMkLst>
        </pc:spChg>
        <pc:spChg chg="add">
          <ac:chgData name="Paul Grange" userId="f02bfc13-7270-4c61-bdca-125fe12d99dd" providerId="ADAL" clId="{A880EA0E-A60D-49D9-B067-009493D256C3}" dt="2022-05-25T07:02:22.785" v="1304" actId="26606"/>
          <ac:spMkLst>
            <pc:docMk/>
            <pc:sldMk cId="1135894037" sldId="305"/>
            <ac:spMk id="1038" creationId="{79F40191-0F44-4FD1-82CC-ACB507C14BE6}"/>
          </ac:spMkLst>
        </pc:spChg>
        <pc:picChg chg="add del">
          <ac:chgData name="Paul Grange" userId="f02bfc13-7270-4c61-bdca-125fe12d99dd" providerId="ADAL" clId="{A880EA0E-A60D-49D9-B067-009493D256C3}" dt="2022-05-25T07:01:41.900" v="1190" actId="478"/>
          <ac:picMkLst>
            <pc:docMk/>
            <pc:sldMk cId="1135894037" sldId="305"/>
            <ac:picMk id="4" creationId="{20DEF312-B8E0-14EC-69DF-8D0CE8A48A51}"/>
          </ac:picMkLst>
        </pc:picChg>
        <pc:picChg chg="add mod ord">
          <ac:chgData name="Paul Grange" userId="f02bfc13-7270-4c61-bdca-125fe12d99dd" providerId="ADAL" clId="{A880EA0E-A60D-49D9-B067-009493D256C3}" dt="2022-05-25T07:02:22.785" v="1304" actId="26606"/>
          <ac:picMkLst>
            <pc:docMk/>
            <pc:sldMk cId="1135894037" sldId="305"/>
            <ac:picMk id="5" creationId="{14B8CBBE-6059-FDB8-03C2-0330C2894C89}"/>
          </ac:picMkLst>
        </pc:picChg>
        <pc:picChg chg="add mod ord">
          <ac:chgData name="Paul Grange" userId="f02bfc13-7270-4c61-bdca-125fe12d99dd" providerId="ADAL" clId="{A880EA0E-A60D-49D9-B067-009493D256C3}" dt="2022-05-25T07:02:22.785" v="1304" actId="26606"/>
          <ac:picMkLst>
            <pc:docMk/>
            <pc:sldMk cId="1135894037" sldId="305"/>
            <ac:picMk id="1026" creationId="{3826B8C9-601E-246F-D99E-9828935E9D56}"/>
          </ac:picMkLst>
        </pc:picChg>
      </pc:sldChg>
      <pc:sldChg chg="addSp delSp modSp new mod ord setBg">
        <pc:chgData name="Paul Grange" userId="f02bfc13-7270-4c61-bdca-125fe12d99dd" providerId="ADAL" clId="{A880EA0E-A60D-49D9-B067-009493D256C3}" dt="2022-05-25T07:13:19.575" v="3218" actId="1076"/>
        <pc:sldMkLst>
          <pc:docMk/>
          <pc:sldMk cId="1346452668" sldId="306"/>
        </pc:sldMkLst>
        <pc:spChg chg="mod">
          <ac:chgData name="Paul Grange" userId="f02bfc13-7270-4c61-bdca-125fe12d99dd" providerId="ADAL" clId="{A880EA0E-A60D-49D9-B067-009493D256C3}" dt="2022-05-25T07:12:44.151" v="3205" actId="1076"/>
          <ac:spMkLst>
            <pc:docMk/>
            <pc:sldMk cId="1346452668" sldId="306"/>
            <ac:spMk id="2" creationId="{55DEAAC0-0A4E-027C-A354-BBF585814749}"/>
          </ac:spMkLst>
        </pc:spChg>
        <pc:spChg chg="del mod ord">
          <ac:chgData name="Paul Grange" userId="f02bfc13-7270-4c61-bdca-125fe12d99dd" providerId="ADAL" clId="{A880EA0E-A60D-49D9-B067-009493D256C3}" dt="2022-05-25T07:12:11.624" v="3194" actId="478"/>
          <ac:spMkLst>
            <pc:docMk/>
            <pc:sldMk cId="1346452668" sldId="306"/>
            <ac:spMk id="3" creationId="{C36CF9C8-DEA5-7430-B97B-E3CAB8A1CCDE}"/>
          </ac:spMkLst>
        </pc:spChg>
        <pc:spChg chg="add mod">
          <ac:chgData name="Paul Grange" userId="f02bfc13-7270-4c61-bdca-125fe12d99dd" providerId="ADAL" clId="{A880EA0E-A60D-49D9-B067-009493D256C3}" dt="2022-05-25T07:12:34.946" v="3201" actId="14100"/>
          <ac:spMkLst>
            <pc:docMk/>
            <pc:sldMk cId="1346452668" sldId="306"/>
            <ac:spMk id="18" creationId="{A3986BCD-61D5-F785-0BD6-E2983F861880}"/>
          </ac:spMkLst>
        </pc:spChg>
        <pc:spChg chg="add">
          <ac:chgData name="Paul Grange" userId="f02bfc13-7270-4c61-bdca-125fe12d99dd" providerId="ADAL" clId="{A880EA0E-A60D-49D9-B067-009493D256C3}" dt="2022-05-25T07:11:26.021" v="3177" actId="26606"/>
          <ac:spMkLst>
            <pc:docMk/>
            <pc:sldMk cId="1346452668" sldId="306"/>
            <ac:spMk id="20" creationId="{AB902CB9-C7DC-4673-B7D5-F22DCF0EC54E}"/>
          </ac:spMkLst>
        </pc:spChg>
        <pc:spChg chg="add mod">
          <ac:chgData name="Paul Grange" userId="f02bfc13-7270-4c61-bdca-125fe12d99dd" providerId="ADAL" clId="{A880EA0E-A60D-49D9-B067-009493D256C3}" dt="2022-05-25T07:13:17.063" v="3217" actId="1076"/>
          <ac:spMkLst>
            <pc:docMk/>
            <pc:sldMk cId="1346452668" sldId="306"/>
            <ac:spMk id="21" creationId="{437C740B-A2B4-4B7E-D348-362317E79D30}"/>
          </ac:spMkLst>
        </pc:spChg>
        <pc:spChg chg="add mod">
          <ac:chgData name="Paul Grange" userId="f02bfc13-7270-4c61-bdca-125fe12d99dd" providerId="ADAL" clId="{A880EA0E-A60D-49D9-B067-009493D256C3}" dt="2022-05-25T07:13:08.641" v="3214" actId="1076"/>
          <ac:spMkLst>
            <pc:docMk/>
            <pc:sldMk cId="1346452668" sldId="306"/>
            <ac:spMk id="22" creationId="{DF14FFAC-E438-B26A-4AB9-A1CD5562FA6B}"/>
          </ac:spMkLst>
        </pc:spChg>
        <pc:spChg chg="add mod">
          <ac:chgData name="Paul Grange" userId="f02bfc13-7270-4c61-bdca-125fe12d99dd" providerId="ADAL" clId="{A880EA0E-A60D-49D9-B067-009493D256C3}" dt="2022-05-25T07:13:10.815" v="3215" actId="1076"/>
          <ac:spMkLst>
            <pc:docMk/>
            <pc:sldMk cId="1346452668" sldId="306"/>
            <ac:spMk id="24" creationId="{34964623-A797-168F-8743-E3CA59EDCA41}"/>
          </ac:spMkLst>
        </pc:spChg>
        <pc:spChg chg="add mod">
          <ac:chgData name="Paul Grange" userId="f02bfc13-7270-4c61-bdca-125fe12d99dd" providerId="ADAL" clId="{A880EA0E-A60D-49D9-B067-009493D256C3}" dt="2022-05-25T07:13:19.575" v="3218" actId="1076"/>
          <ac:spMkLst>
            <pc:docMk/>
            <pc:sldMk cId="1346452668" sldId="306"/>
            <ac:spMk id="26" creationId="{33C012AE-58C4-9BA7-336E-DF5309B46497}"/>
          </ac:spMkLst>
        </pc:spChg>
        <pc:picChg chg="add mod ord">
          <ac:chgData name="Paul Grange" userId="f02bfc13-7270-4c61-bdca-125fe12d99dd" providerId="ADAL" clId="{A880EA0E-A60D-49D9-B067-009493D256C3}" dt="2022-05-25T07:11:26.021" v="3177" actId="26606"/>
          <ac:picMkLst>
            <pc:docMk/>
            <pc:sldMk cId="1346452668" sldId="306"/>
            <ac:picMk id="5" creationId="{B78B4BD2-AAB5-CF84-B414-94AF78175445}"/>
          </ac:picMkLst>
        </pc:picChg>
        <pc:picChg chg="add mod ord">
          <ac:chgData name="Paul Grange" userId="f02bfc13-7270-4c61-bdca-125fe12d99dd" providerId="ADAL" clId="{A880EA0E-A60D-49D9-B067-009493D256C3}" dt="2022-05-25T07:11:26.021" v="3177" actId="26606"/>
          <ac:picMkLst>
            <pc:docMk/>
            <pc:sldMk cId="1346452668" sldId="306"/>
            <ac:picMk id="7" creationId="{6F07F402-46D3-9DC4-5F54-BB50BF1B921B}"/>
          </ac:picMkLst>
        </pc:picChg>
        <pc:picChg chg="add mod">
          <ac:chgData name="Paul Grange" userId="f02bfc13-7270-4c61-bdca-125fe12d99dd" providerId="ADAL" clId="{A880EA0E-A60D-49D9-B067-009493D256C3}" dt="2022-05-25T07:11:26.021" v="3177" actId="26606"/>
          <ac:picMkLst>
            <pc:docMk/>
            <pc:sldMk cId="1346452668" sldId="306"/>
            <ac:picMk id="9" creationId="{89BC1562-F866-6122-9A31-5DB1C78FC86E}"/>
          </ac:picMkLst>
        </pc:picChg>
        <pc:picChg chg="add del mod">
          <ac:chgData name="Paul Grange" userId="f02bfc13-7270-4c61-bdca-125fe12d99dd" providerId="ADAL" clId="{A880EA0E-A60D-49D9-B067-009493D256C3}" dt="2022-05-25T07:10:57.790" v="3169" actId="478"/>
          <ac:picMkLst>
            <pc:docMk/>
            <pc:sldMk cId="1346452668" sldId="306"/>
            <ac:picMk id="11" creationId="{B2314490-64ED-F636-11AD-899D2B4B6338}"/>
          </ac:picMkLst>
        </pc:picChg>
        <pc:picChg chg="add mod">
          <ac:chgData name="Paul Grange" userId="f02bfc13-7270-4c61-bdca-125fe12d99dd" providerId="ADAL" clId="{A880EA0E-A60D-49D9-B067-009493D256C3}" dt="2022-05-25T07:11:26.021" v="3177" actId="26606"/>
          <ac:picMkLst>
            <pc:docMk/>
            <pc:sldMk cId="1346452668" sldId="306"/>
            <ac:picMk id="13" creationId="{C36BE5A3-021F-8286-A057-4574AD48A26D}"/>
          </ac:picMkLst>
        </pc:picChg>
        <pc:picChg chg="add mod">
          <ac:chgData name="Paul Grange" userId="f02bfc13-7270-4c61-bdca-125fe12d99dd" providerId="ADAL" clId="{A880EA0E-A60D-49D9-B067-009493D256C3}" dt="2022-05-25T07:11:26.021" v="3177" actId="26606"/>
          <ac:picMkLst>
            <pc:docMk/>
            <pc:sldMk cId="1346452668" sldId="306"/>
            <ac:picMk id="15" creationId="{AD8422E5-B21A-1EC0-8BEC-2A418F816E4B}"/>
          </ac:picMkLst>
        </pc:picChg>
      </pc:sldChg>
      <pc:sldChg chg="addSp modSp new mod setBg setClrOvrMap">
        <pc:chgData name="Paul Grange" userId="f02bfc13-7270-4c61-bdca-125fe12d99dd" providerId="ADAL" clId="{A880EA0E-A60D-49D9-B067-009493D256C3}" dt="2022-05-25T07:20:39.826" v="3948" actId="33524"/>
        <pc:sldMkLst>
          <pc:docMk/>
          <pc:sldMk cId="4218776391" sldId="307"/>
        </pc:sldMkLst>
        <pc:spChg chg="mod">
          <ac:chgData name="Paul Grange" userId="f02bfc13-7270-4c61-bdca-125fe12d99dd" providerId="ADAL" clId="{A880EA0E-A60D-49D9-B067-009493D256C3}" dt="2022-05-25T07:18:40.800" v="3936" actId="26606"/>
          <ac:spMkLst>
            <pc:docMk/>
            <pc:sldMk cId="4218776391" sldId="307"/>
            <ac:spMk id="2" creationId="{683A6D74-B40C-CAD9-E48E-99976502298C}"/>
          </ac:spMkLst>
        </pc:spChg>
        <pc:spChg chg="mod">
          <ac:chgData name="Paul Grange" userId="f02bfc13-7270-4c61-bdca-125fe12d99dd" providerId="ADAL" clId="{A880EA0E-A60D-49D9-B067-009493D256C3}" dt="2022-05-25T07:20:39.826" v="3948" actId="33524"/>
          <ac:spMkLst>
            <pc:docMk/>
            <pc:sldMk cId="4218776391" sldId="307"/>
            <ac:spMk id="3" creationId="{0D522424-1B68-57CB-4A3A-CF4EF1BFF5A1}"/>
          </ac:spMkLst>
        </pc:spChg>
        <pc:spChg chg="add">
          <ac:chgData name="Paul Grange" userId="f02bfc13-7270-4c61-bdca-125fe12d99dd" providerId="ADAL" clId="{A880EA0E-A60D-49D9-B067-009493D256C3}" dt="2022-05-25T07:18:40.800" v="3936" actId="26606"/>
          <ac:spMkLst>
            <pc:docMk/>
            <pc:sldMk cId="4218776391" sldId="307"/>
            <ac:spMk id="9" creationId="{9B76D444-2756-434F-AE61-96D69830C13E}"/>
          </ac:spMkLst>
        </pc:spChg>
        <pc:spChg chg="add">
          <ac:chgData name="Paul Grange" userId="f02bfc13-7270-4c61-bdca-125fe12d99dd" providerId="ADAL" clId="{A880EA0E-A60D-49D9-B067-009493D256C3}" dt="2022-05-25T07:18:40.800" v="3936" actId="26606"/>
          <ac:spMkLst>
            <pc:docMk/>
            <pc:sldMk cId="4218776391" sldId="307"/>
            <ac:spMk id="11" creationId="{29A9EE12-EF77-4DB4-84E4-043DE7235244}"/>
          </ac:spMkLst>
        </pc:spChg>
        <pc:picChg chg="add mod ord">
          <ac:chgData name="Paul Grange" userId="f02bfc13-7270-4c61-bdca-125fe12d99dd" providerId="ADAL" clId="{A880EA0E-A60D-49D9-B067-009493D256C3}" dt="2022-05-25T07:18:40.800" v="3936" actId="26606"/>
          <ac:picMkLst>
            <pc:docMk/>
            <pc:sldMk cId="4218776391" sldId="307"/>
            <ac:picMk id="4" creationId="{E97B73F4-AF70-AD0C-DF83-31C729E3A3BF}"/>
          </ac:picMkLst>
        </pc:picChg>
      </pc:sldChg>
      <pc:sldChg chg="add">
        <pc:chgData name="Paul Grange" userId="f02bfc13-7270-4c61-bdca-125fe12d99dd" providerId="ADAL" clId="{A880EA0E-A60D-49D9-B067-009493D256C3}" dt="2022-05-25T07:19:17.436" v="3938"/>
        <pc:sldMkLst>
          <pc:docMk/>
          <pc:sldMk cId="538374341" sldId="308"/>
        </pc:sldMkLst>
      </pc:sldChg>
      <pc:sldChg chg="addSp delSp modSp new mod setBg">
        <pc:chgData name="Paul Grange" userId="f02bfc13-7270-4c61-bdca-125fe12d99dd" providerId="ADAL" clId="{A880EA0E-A60D-49D9-B067-009493D256C3}" dt="2022-05-25T07:20:27.809" v="3947" actId="26606"/>
        <pc:sldMkLst>
          <pc:docMk/>
          <pc:sldMk cId="2939919521" sldId="309"/>
        </pc:sldMkLst>
        <pc:spChg chg="mod ord">
          <ac:chgData name="Paul Grange" userId="f02bfc13-7270-4c61-bdca-125fe12d99dd" providerId="ADAL" clId="{A880EA0E-A60D-49D9-B067-009493D256C3}" dt="2022-05-25T07:20:27.809" v="3947" actId="26606"/>
          <ac:spMkLst>
            <pc:docMk/>
            <pc:sldMk cId="2939919521" sldId="309"/>
            <ac:spMk id="2" creationId="{F6B2CE1C-7F2A-D781-5DD5-A58C9B0123D2}"/>
          </ac:spMkLst>
        </pc:spChg>
        <pc:spChg chg="del">
          <ac:chgData name="Paul Grange" userId="f02bfc13-7270-4c61-bdca-125fe12d99dd" providerId="ADAL" clId="{A880EA0E-A60D-49D9-B067-009493D256C3}" dt="2022-05-25T07:20:27.809" v="3947" actId="26606"/>
          <ac:spMkLst>
            <pc:docMk/>
            <pc:sldMk cId="2939919521" sldId="309"/>
            <ac:spMk id="3" creationId="{1F660F7F-DE62-33F3-C108-BCFAA11C6974}"/>
          </ac:spMkLst>
        </pc:spChg>
        <pc:spChg chg="add">
          <ac:chgData name="Paul Grange" userId="f02bfc13-7270-4c61-bdca-125fe12d99dd" providerId="ADAL" clId="{A880EA0E-A60D-49D9-B067-009493D256C3}" dt="2022-05-25T07:20:27.809" v="3947" actId="26606"/>
          <ac:spMkLst>
            <pc:docMk/>
            <pc:sldMk cId="2939919521" sldId="309"/>
            <ac:spMk id="9" creationId="{37C89E4B-3C9F-44B9-8B86-D9E3D112D8EC}"/>
          </ac:spMkLst>
        </pc:spChg>
        <pc:picChg chg="add mod">
          <ac:chgData name="Paul Grange" userId="f02bfc13-7270-4c61-bdca-125fe12d99dd" providerId="ADAL" clId="{A880EA0E-A60D-49D9-B067-009493D256C3}" dt="2022-05-25T07:20:27.809" v="3947" actId="26606"/>
          <ac:picMkLst>
            <pc:docMk/>
            <pc:sldMk cId="2939919521" sldId="309"/>
            <ac:picMk id="4" creationId="{0C3FBFED-5BDE-A79B-E641-93C91E1983DF}"/>
          </ac:picMkLst>
        </pc:picChg>
        <pc:cxnChg chg="add">
          <ac:chgData name="Paul Grange" userId="f02bfc13-7270-4c61-bdca-125fe12d99dd" providerId="ADAL" clId="{A880EA0E-A60D-49D9-B067-009493D256C3}" dt="2022-05-25T07:20:27.809" v="3947" actId="26606"/>
          <ac:cxnSpMkLst>
            <pc:docMk/>
            <pc:sldMk cId="2939919521" sldId="309"/>
            <ac:cxnSpMk id="11" creationId="{AA2EAA10-076F-46BD-8F0F-B9A2FB77A85C}"/>
          </ac:cxnSpMkLst>
        </pc:cxnChg>
        <pc:cxnChg chg="add">
          <ac:chgData name="Paul Grange" userId="f02bfc13-7270-4c61-bdca-125fe12d99dd" providerId="ADAL" clId="{A880EA0E-A60D-49D9-B067-009493D256C3}" dt="2022-05-25T07:20:27.809" v="3947" actId="26606"/>
          <ac:cxnSpMkLst>
            <pc:docMk/>
            <pc:sldMk cId="2939919521" sldId="309"/>
            <ac:cxnSpMk id="13" creationId="{D891E407-403B-4764-86C9-33A56D3BCAA3}"/>
          </ac:cxnSpMkLst>
        </pc:cxnChg>
      </pc:sldChg>
      <pc:sldMasterChg chg="del delSldLayout">
        <pc:chgData name="Paul Grange" userId="f02bfc13-7270-4c61-bdca-125fe12d99dd" providerId="ADAL" clId="{A880EA0E-A60D-49D9-B067-009493D256C3}" dt="2022-05-24T09:36:59.010" v="19" actId="47"/>
        <pc:sldMasterMkLst>
          <pc:docMk/>
          <pc:sldMasterMk cId="3017925483" sldId="2147483648"/>
        </pc:sldMasterMkLst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3204043929" sldId="2147483649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672297281" sldId="2147483650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1692573240" sldId="2147483651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2877408955" sldId="2147483652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2839488180" sldId="2147483653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1370252314" sldId="2147483654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767223782" sldId="2147483655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1064755567" sldId="2147483656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734680258" sldId="2147483657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4093078859" sldId="2147483658"/>
          </pc:sldLayoutMkLst>
        </pc:sldLayoutChg>
        <pc:sldLayoutChg chg="del">
          <pc:chgData name="Paul Grange" userId="f02bfc13-7270-4c61-bdca-125fe12d99dd" providerId="ADAL" clId="{A880EA0E-A60D-49D9-B067-009493D256C3}" dt="2022-05-24T09:36:59.010" v="19" actId="47"/>
          <pc:sldLayoutMkLst>
            <pc:docMk/>
            <pc:sldMasterMk cId="3017925483" sldId="2147483648"/>
            <pc:sldLayoutMk cId="2384654900" sldId="2147483659"/>
          </pc:sldLayoutMkLst>
        </pc:sldLayoutChg>
      </pc:sldMasterChg>
    </pc:docChg>
  </pc:docChgLst>
  <pc:docChgLst>
    <pc:chgData name="Paul Grange" userId="f02bfc13-7270-4c61-bdca-125fe12d99dd" providerId="ADAL" clId="{83281AFE-1DFD-4A53-A2A8-9F8D922EE1BA}"/>
    <pc:docChg chg="undo custSel addSld delSld modSld">
      <pc:chgData name="Paul Grange" userId="f02bfc13-7270-4c61-bdca-125fe12d99dd" providerId="ADAL" clId="{83281AFE-1DFD-4A53-A2A8-9F8D922EE1BA}" dt="2022-05-25T08:07:40.317" v="1710" actId="478"/>
      <pc:docMkLst>
        <pc:docMk/>
      </pc:docMkLst>
      <pc:sldChg chg="add">
        <pc:chgData name="Paul Grange" userId="f02bfc13-7270-4c61-bdca-125fe12d99dd" providerId="ADAL" clId="{83281AFE-1DFD-4A53-A2A8-9F8D922EE1BA}" dt="2022-05-25T07:51:42.843" v="1087"/>
        <pc:sldMkLst>
          <pc:docMk/>
          <pc:sldMk cId="916217210" sldId="285"/>
        </pc:sldMkLst>
      </pc:sldChg>
      <pc:sldChg chg="delSp modSp mod">
        <pc:chgData name="Paul Grange" userId="f02bfc13-7270-4c61-bdca-125fe12d99dd" providerId="ADAL" clId="{83281AFE-1DFD-4A53-A2A8-9F8D922EE1BA}" dt="2022-05-25T07:42:34.158" v="35" actId="478"/>
        <pc:sldMkLst>
          <pc:docMk/>
          <pc:sldMk cId="3977030956" sldId="301"/>
        </pc:sldMkLst>
        <pc:picChg chg="del mod">
          <ac:chgData name="Paul Grange" userId="f02bfc13-7270-4c61-bdca-125fe12d99dd" providerId="ADAL" clId="{83281AFE-1DFD-4A53-A2A8-9F8D922EE1BA}" dt="2022-05-25T07:42:34.158" v="35" actId="478"/>
          <ac:picMkLst>
            <pc:docMk/>
            <pc:sldMk cId="3977030956" sldId="301"/>
            <ac:picMk id="8" creationId="{77830C9F-341F-D416-44BE-960FD397A659}"/>
          </ac:picMkLst>
        </pc:picChg>
      </pc:sldChg>
      <pc:sldChg chg="addSp delSp modSp mod">
        <pc:chgData name="Paul Grange" userId="f02bfc13-7270-4c61-bdca-125fe12d99dd" providerId="ADAL" clId="{83281AFE-1DFD-4A53-A2A8-9F8D922EE1BA}" dt="2022-05-25T07:48:33.808" v="772" actId="20577"/>
        <pc:sldMkLst>
          <pc:docMk/>
          <pc:sldMk cId="34141168" sldId="302"/>
        </pc:sldMkLst>
        <pc:spChg chg="mod">
          <ac:chgData name="Paul Grange" userId="f02bfc13-7270-4c61-bdca-125fe12d99dd" providerId="ADAL" clId="{83281AFE-1DFD-4A53-A2A8-9F8D922EE1BA}" dt="2022-05-25T07:45:40.021" v="576" actId="20577"/>
          <ac:spMkLst>
            <pc:docMk/>
            <pc:sldMk cId="34141168" sldId="302"/>
            <ac:spMk id="6" creationId="{D534C195-7B50-9CCC-81AE-CDA2215C3672}"/>
          </ac:spMkLst>
        </pc:spChg>
        <pc:spChg chg="mod">
          <ac:chgData name="Paul Grange" userId="f02bfc13-7270-4c61-bdca-125fe12d99dd" providerId="ADAL" clId="{83281AFE-1DFD-4A53-A2A8-9F8D922EE1BA}" dt="2022-05-25T07:48:33.808" v="772" actId="20577"/>
          <ac:spMkLst>
            <pc:docMk/>
            <pc:sldMk cId="34141168" sldId="302"/>
            <ac:spMk id="7" creationId="{229FE8A7-BDF2-F6DD-159F-4D991F080A90}"/>
          </ac:spMkLst>
        </pc:spChg>
        <pc:picChg chg="del">
          <ac:chgData name="Paul Grange" userId="f02bfc13-7270-4c61-bdca-125fe12d99dd" providerId="ADAL" clId="{83281AFE-1DFD-4A53-A2A8-9F8D922EE1BA}" dt="2022-05-25T07:43:56.572" v="297" actId="478"/>
          <ac:picMkLst>
            <pc:docMk/>
            <pc:sldMk cId="34141168" sldId="302"/>
            <ac:picMk id="2" creationId="{50A62805-CD2E-8B73-EC43-907D95A94C69}"/>
          </ac:picMkLst>
        </pc:picChg>
        <pc:picChg chg="del">
          <ac:chgData name="Paul Grange" userId="f02bfc13-7270-4c61-bdca-125fe12d99dd" providerId="ADAL" clId="{83281AFE-1DFD-4A53-A2A8-9F8D922EE1BA}" dt="2022-05-25T07:43:56.096" v="296" actId="478"/>
          <ac:picMkLst>
            <pc:docMk/>
            <pc:sldMk cId="34141168" sldId="302"/>
            <ac:picMk id="3" creationId="{887E0B77-2C25-0670-1A06-9C304E0A2DAF}"/>
          </ac:picMkLst>
        </pc:picChg>
        <pc:picChg chg="add mod">
          <ac:chgData name="Paul Grange" userId="f02bfc13-7270-4c61-bdca-125fe12d99dd" providerId="ADAL" clId="{83281AFE-1DFD-4A53-A2A8-9F8D922EE1BA}" dt="2022-05-25T07:44:53.609" v="338" actId="1076"/>
          <ac:picMkLst>
            <pc:docMk/>
            <pc:sldMk cId="34141168" sldId="302"/>
            <ac:picMk id="4" creationId="{85816450-5F81-78D7-CE6D-41C7FD1B1A84}"/>
          </ac:picMkLst>
        </pc:picChg>
        <pc:picChg chg="add mod">
          <ac:chgData name="Paul Grange" userId="f02bfc13-7270-4c61-bdca-125fe12d99dd" providerId="ADAL" clId="{83281AFE-1DFD-4A53-A2A8-9F8D922EE1BA}" dt="2022-05-25T07:44:51.480" v="337" actId="1076"/>
          <ac:picMkLst>
            <pc:docMk/>
            <pc:sldMk cId="34141168" sldId="302"/>
            <ac:picMk id="5" creationId="{272ADCE4-4E5A-C00C-74E6-0FCA98C878D9}"/>
          </ac:picMkLst>
        </pc:picChg>
      </pc:sldChg>
      <pc:sldChg chg="addSp delSp modSp mod delAnim modAnim setClrOvrMap">
        <pc:chgData name="Paul Grange" userId="f02bfc13-7270-4c61-bdca-125fe12d99dd" providerId="ADAL" clId="{83281AFE-1DFD-4A53-A2A8-9F8D922EE1BA}" dt="2022-05-25T08:00:49.815" v="1606" actId="22"/>
        <pc:sldMkLst>
          <pc:docMk/>
          <pc:sldMk cId="2832771498" sldId="303"/>
        </pc:sldMkLst>
        <pc:spChg chg="add del mod">
          <ac:chgData name="Paul Grange" userId="f02bfc13-7270-4c61-bdca-125fe12d99dd" providerId="ADAL" clId="{83281AFE-1DFD-4A53-A2A8-9F8D922EE1BA}" dt="2022-05-25T07:38:09.754" v="13" actId="478"/>
          <ac:spMkLst>
            <pc:docMk/>
            <pc:sldMk cId="2832771498" sldId="303"/>
            <ac:spMk id="2" creationId="{32C4A310-2FC9-F70E-0F4A-81FA06F85D14}"/>
          </ac:spMkLst>
        </pc:spChg>
        <pc:spChg chg="add del mod">
          <ac:chgData name="Paul Grange" userId="f02bfc13-7270-4c61-bdca-125fe12d99dd" providerId="ADAL" clId="{83281AFE-1DFD-4A53-A2A8-9F8D922EE1BA}" dt="2022-05-25T07:38:22.799" v="19" actId="478"/>
          <ac:spMkLst>
            <pc:docMk/>
            <pc:sldMk cId="2832771498" sldId="303"/>
            <ac:spMk id="3" creationId="{D107EB52-B12A-085C-BF97-4247AD39BDF4}"/>
          </ac:spMkLst>
        </pc:spChg>
        <pc:spChg chg="add del mod">
          <ac:chgData name="Paul Grange" userId="f02bfc13-7270-4c61-bdca-125fe12d99dd" providerId="ADAL" clId="{83281AFE-1DFD-4A53-A2A8-9F8D922EE1BA}" dt="2022-05-25T07:40:44.060" v="32" actId="478"/>
          <ac:spMkLst>
            <pc:docMk/>
            <pc:sldMk cId="2832771498" sldId="303"/>
            <ac:spMk id="4" creationId="{6507E732-B472-89E6-7E52-2ECC17AB43F9}"/>
          </ac:spMkLst>
        </pc:spChg>
        <pc:spChg chg="del mod">
          <ac:chgData name="Paul Grange" userId="f02bfc13-7270-4c61-bdca-125fe12d99dd" providerId="ADAL" clId="{83281AFE-1DFD-4A53-A2A8-9F8D922EE1BA}" dt="2022-05-25T07:40:42.059" v="31" actId="478"/>
          <ac:spMkLst>
            <pc:docMk/>
            <pc:sldMk cId="2832771498" sldId="303"/>
            <ac:spMk id="5" creationId="{EA2F302D-C193-D2B9-F525-660423ADD2FC}"/>
          </ac:spMkLst>
        </pc:spChg>
        <pc:spChg chg="del mod">
          <ac:chgData name="Paul Grange" userId="f02bfc13-7270-4c61-bdca-125fe12d99dd" providerId="ADAL" clId="{83281AFE-1DFD-4A53-A2A8-9F8D922EE1BA}" dt="2022-05-25T07:40:36.138" v="27" actId="26606"/>
          <ac:spMkLst>
            <pc:docMk/>
            <pc:sldMk cId="2832771498" sldId="303"/>
            <ac:spMk id="6" creationId="{7069FB82-9A1F-AC74-AA64-277448EBE203}"/>
          </ac:spMkLst>
        </pc:spChg>
        <pc:spChg chg="add del mod">
          <ac:chgData name="Paul Grange" userId="f02bfc13-7270-4c61-bdca-125fe12d99dd" providerId="ADAL" clId="{83281AFE-1DFD-4A53-A2A8-9F8D922EE1BA}" dt="2022-05-25T07:40:46.863" v="33" actId="478"/>
          <ac:spMkLst>
            <pc:docMk/>
            <pc:sldMk cId="2832771498" sldId="303"/>
            <ac:spMk id="11" creationId="{83591A10-5ED8-7E06-C987-2BCEF5DF1510}"/>
          </ac:spMkLst>
        </pc:spChg>
        <pc:spChg chg="add mod">
          <ac:chgData name="Paul Grange" userId="f02bfc13-7270-4c61-bdca-125fe12d99dd" providerId="ADAL" clId="{83281AFE-1DFD-4A53-A2A8-9F8D922EE1BA}" dt="2022-05-25T08:00:39.765" v="1605" actId="255"/>
          <ac:spMkLst>
            <pc:docMk/>
            <pc:sldMk cId="2832771498" sldId="303"/>
            <ac:spMk id="15" creationId="{3E26E812-DD77-1FAC-6B2B-C508E5D4EBF3}"/>
          </ac:spMkLst>
        </pc:spChg>
        <pc:spChg chg="add mod">
          <ac:chgData name="Paul Grange" userId="f02bfc13-7270-4c61-bdca-125fe12d99dd" providerId="ADAL" clId="{83281AFE-1DFD-4A53-A2A8-9F8D922EE1BA}" dt="2022-05-25T07:43:37.900" v="254" actId="20577"/>
          <ac:spMkLst>
            <pc:docMk/>
            <pc:sldMk cId="2832771498" sldId="303"/>
            <ac:spMk id="16" creationId="{02EFBE9C-C7E7-E38C-79F6-BA2FE8072B31}"/>
          </ac:spMkLst>
        </pc:spChg>
        <pc:spChg chg="del">
          <ac:chgData name="Paul Grange" userId="f02bfc13-7270-4c61-bdca-125fe12d99dd" providerId="ADAL" clId="{83281AFE-1DFD-4A53-A2A8-9F8D922EE1BA}" dt="2022-05-25T07:40:36.138" v="27" actId="26606"/>
          <ac:spMkLst>
            <pc:docMk/>
            <pc:sldMk cId="2832771498" sldId="303"/>
            <ac:spMk id="71" creationId="{42A4FC2C-047E-45A5-965D-8E1E3BF09BC6}"/>
          </ac:spMkLst>
        </pc:spChg>
        <pc:spChg chg="add">
          <ac:chgData name="Paul Grange" userId="f02bfc13-7270-4c61-bdca-125fe12d99dd" providerId="ADAL" clId="{83281AFE-1DFD-4A53-A2A8-9F8D922EE1BA}" dt="2022-05-25T07:40:36.138" v="27" actId="26606"/>
          <ac:spMkLst>
            <pc:docMk/>
            <pc:sldMk cId="2832771498" sldId="303"/>
            <ac:spMk id="76" creationId="{9228552E-C8B1-4A80-8448-0787CE0FC704}"/>
          </ac:spMkLst>
        </pc:spChg>
        <pc:picChg chg="add">
          <ac:chgData name="Paul Grange" userId="f02bfc13-7270-4c61-bdca-125fe12d99dd" providerId="ADAL" clId="{83281AFE-1DFD-4A53-A2A8-9F8D922EE1BA}" dt="2022-05-25T08:00:49.815" v="1606" actId="22"/>
          <ac:picMkLst>
            <pc:docMk/>
            <pc:sldMk cId="2832771498" sldId="303"/>
            <ac:picMk id="3" creationId="{F09A02BE-77C1-4D32-2C65-894E1B230D17}"/>
          </ac:picMkLst>
        </pc:picChg>
        <pc:picChg chg="del">
          <ac:chgData name="Paul Grange" userId="f02bfc13-7270-4c61-bdca-125fe12d99dd" providerId="ADAL" clId="{83281AFE-1DFD-4A53-A2A8-9F8D922EE1BA}" dt="2022-05-25T07:38:01.766" v="0" actId="478"/>
          <ac:picMkLst>
            <pc:docMk/>
            <pc:sldMk cId="2832771498" sldId="303"/>
            <ac:picMk id="7" creationId="{5C21914B-A87B-01F0-C7E0-95DDC4A543FF}"/>
          </ac:picMkLst>
        </pc:picChg>
        <pc:picChg chg="add del">
          <ac:chgData name="Paul Grange" userId="f02bfc13-7270-4c61-bdca-125fe12d99dd" providerId="ADAL" clId="{83281AFE-1DFD-4A53-A2A8-9F8D922EE1BA}" dt="2022-05-25T07:39:55.189" v="23" actId="478"/>
          <ac:picMkLst>
            <pc:docMk/>
            <pc:sldMk cId="2832771498" sldId="303"/>
            <ac:picMk id="8" creationId="{316AEA74-867B-B529-D77E-2FC95484A4EF}"/>
          </ac:picMkLst>
        </pc:picChg>
        <pc:picChg chg="add mod ord">
          <ac:chgData name="Paul Grange" userId="f02bfc13-7270-4c61-bdca-125fe12d99dd" providerId="ADAL" clId="{83281AFE-1DFD-4A53-A2A8-9F8D922EE1BA}" dt="2022-05-25T07:40:40.557" v="29" actId="27614"/>
          <ac:picMkLst>
            <pc:docMk/>
            <pc:sldMk cId="2832771498" sldId="303"/>
            <ac:picMk id="9" creationId="{3DDED641-F4AA-9B9C-32C3-7DD4130A8E0D}"/>
          </ac:picMkLst>
        </pc:picChg>
        <pc:picChg chg="add del mod">
          <ac:chgData name="Paul Grange" userId="f02bfc13-7270-4c61-bdca-125fe12d99dd" providerId="ADAL" clId="{83281AFE-1DFD-4A53-A2A8-9F8D922EE1BA}" dt="2022-05-25T07:38:27.805" v="21" actId="478"/>
          <ac:picMkLst>
            <pc:docMk/>
            <pc:sldMk cId="2832771498" sldId="303"/>
            <ac:picMk id="1026" creationId="{50CFE734-87B8-F835-4E3B-3A00861B9F94}"/>
          </ac:picMkLst>
        </pc:picChg>
      </pc:sldChg>
      <pc:sldChg chg="addSp delSp modSp mod setBg setClrOvrMap">
        <pc:chgData name="Paul Grange" userId="f02bfc13-7270-4c61-bdca-125fe12d99dd" providerId="ADAL" clId="{83281AFE-1DFD-4A53-A2A8-9F8D922EE1BA}" dt="2022-05-25T07:47:57.877" v="713" actId="20577"/>
        <pc:sldMkLst>
          <pc:docMk/>
          <pc:sldMk cId="1132536980" sldId="304"/>
        </pc:sldMkLst>
        <pc:spChg chg="mod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2" creationId="{1D7D9E26-A75F-A1EB-D715-ECE117BA6864}"/>
          </ac:spMkLst>
        </pc:spChg>
        <pc:spChg chg="mod">
          <ac:chgData name="Paul Grange" userId="f02bfc13-7270-4c61-bdca-125fe12d99dd" providerId="ADAL" clId="{83281AFE-1DFD-4A53-A2A8-9F8D922EE1BA}" dt="2022-05-25T07:47:57.877" v="713" actId="20577"/>
          <ac:spMkLst>
            <pc:docMk/>
            <pc:sldMk cId="1132536980" sldId="304"/>
            <ac:spMk id="3" creationId="{1B30A665-B559-9AA2-F7B2-F7BD114FF824}"/>
          </ac:spMkLst>
        </pc:spChg>
        <pc:spChg chg="del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28" creationId="{9A42C7B2-7BD6-433A-95AB-5AA4F44B5819}"/>
          </ac:spMkLst>
        </pc:spChg>
        <pc:spChg chg="del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30" creationId="{0ADDB668-2CA4-4D2B-9C34-3487CA330BA8}"/>
          </ac:spMkLst>
        </pc:spChg>
        <pc:spChg chg="del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32" creationId="{2568BC19-F052-4108-93E1-6A3D1DEC072F}"/>
          </ac:spMkLst>
        </pc:spChg>
        <pc:spChg chg="del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34" creationId="{D5FD337D-4D6B-4C8B-B6F5-121097E09881}"/>
          </ac:spMkLst>
        </pc:spChg>
        <pc:spChg chg="add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39" creationId="{07977D39-626F-40D7-B00F-16E02602DD5A}"/>
          </ac:spMkLst>
        </pc:spChg>
        <pc:spChg chg="add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41" creationId="{B905CDE4-B751-4B3E-B625-6E59F8903414}"/>
          </ac:spMkLst>
        </pc:spChg>
        <pc:spChg chg="add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43" creationId="{08108C16-F4C0-44AA-999D-17BD39219B24}"/>
          </ac:spMkLst>
        </pc:spChg>
        <pc:spChg chg="add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45" creationId="{CDC29AC1-2821-4FCC-B597-88DAF39C36FE}"/>
          </ac:spMkLst>
        </pc:spChg>
        <pc:spChg chg="add">
          <ac:chgData name="Paul Grange" userId="f02bfc13-7270-4c61-bdca-125fe12d99dd" providerId="ADAL" clId="{83281AFE-1DFD-4A53-A2A8-9F8D922EE1BA}" dt="2022-05-25T07:47:11.054" v="695" actId="26606"/>
          <ac:spMkLst>
            <pc:docMk/>
            <pc:sldMk cId="1132536980" sldId="304"/>
            <ac:spMk id="47" creationId="{C8F10CB3-3B5E-4C7A-98CF-B87454DDFA39}"/>
          </ac:spMkLst>
        </pc:spChg>
        <pc:picChg chg="del">
          <ac:chgData name="Paul Grange" userId="f02bfc13-7270-4c61-bdca-125fe12d99dd" providerId="ADAL" clId="{83281AFE-1DFD-4A53-A2A8-9F8D922EE1BA}" dt="2022-05-25T07:46:30.079" v="690" actId="478"/>
          <ac:picMkLst>
            <pc:docMk/>
            <pc:sldMk cId="1132536980" sldId="304"/>
            <ac:picMk id="4" creationId="{47195649-6F0D-8719-FFF2-FA80C550117C}"/>
          </ac:picMkLst>
        </pc:picChg>
        <pc:picChg chg="del">
          <ac:chgData name="Paul Grange" userId="f02bfc13-7270-4c61-bdca-125fe12d99dd" providerId="ADAL" clId="{83281AFE-1DFD-4A53-A2A8-9F8D922EE1BA}" dt="2022-05-25T07:46:29.018" v="688" actId="478"/>
          <ac:picMkLst>
            <pc:docMk/>
            <pc:sldMk cId="1132536980" sldId="304"/>
            <ac:picMk id="5" creationId="{8F43B405-4840-9586-EF49-9FD8E7738B06}"/>
          </ac:picMkLst>
        </pc:picChg>
        <pc:picChg chg="del">
          <ac:chgData name="Paul Grange" userId="f02bfc13-7270-4c61-bdca-125fe12d99dd" providerId="ADAL" clId="{83281AFE-1DFD-4A53-A2A8-9F8D922EE1BA}" dt="2022-05-25T07:46:29.571" v="689" actId="478"/>
          <ac:picMkLst>
            <pc:docMk/>
            <pc:sldMk cId="1132536980" sldId="304"/>
            <ac:picMk id="6" creationId="{92E990F0-9BB0-6AA9-CF33-9D36055CBAE3}"/>
          </ac:picMkLst>
        </pc:picChg>
        <pc:picChg chg="add mod ord">
          <ac:chgData name="Paul Grange" userId="f02bfc13-7270-4c61-bdca-125fe12d99dd" providerId="ADAL" clId="{83281AFE-1DFD-4A53-A2A8-9F8D922EE1BA}" dt="2022-05-25T07:47:11.054" v="695" actId="26606"/>
          <ac:picMkLst>
            <pc:docMk/>
            <pc:sldMk cId="1132536980" sldId="304"/>
            <ac:picMk id="7" creationId="{4BB4F394-C3C4-52D9-1879-D980D0FD69BB}"/>
          </ac:picMkLst>
        </pc:picChg>
        <pc:picChg chg="add mod">
          <ac:chgData name="Paul Grange" userId="f02bfc13-7270-4c61-bdca-125fe12d99dd" providerId="ADAL" clId="{83281AFE-1DFD-4A53-A2A8-9F8D922EE1BA}" dt="2022-05-25T07:47:11.054" v="695" actId="26606"/>
          <ac:picMkLst>
            <pc:docMk/>
            <pc:sldMk cId="1132536980" sldId="304"/>
            <ac:picMk id="8" creationId="{CA466CD2-A43B-AA75-4626-B0862732AEF5}"/>
          </ac:picMkLst>
        </pc:picChg>
        <pc:picChg chg="add mod">
          <ac:chgData name="Paul Grange" userId="f02bfc13-7270-4c61-bdca-125fe12d99dd" providerId="ADAL" clId="{83281AFE-1DFD-4A53-A2A8-9F8D922EE1BA}" dt="2022-05-25T07:47:11.054" v="695" actId="26606"/>
          <ac:picMkLst>
            <pc:docMk/>
            <pc:sldMk cId="1132536980" sldId="304"/>
            <ac:picMk id="9" creationId="{FE35D1CD-4A17-04AF-12BF-47EED960F055}"/>
          </ac:picMkLst>
        </pc:picChg>
        <pc:picChg chg="add mod">
          <ac:chgData name="Paul Grange" userId="f02bfc13-7270-4c61-bdca-125fe12d99dd" providerId="ADAL" clId="{83281AFE-1DFD-4A53-A2A8-9F8D922EE1BA}" dt="2022-05-25T07:47:11.054" v="695" actId="26606"/>
          <ac:picMkLst>
            <pc:docMk/>
            <pc:sldMk cId="1132536980" sldId="304"/>
            <ac:picMk id="11" creationId="{666B31F2-D02A-A73D-FBEB-07B2BE0B4683}"/>
          </ac:picMkLst>
        </pc:picChg>
        <pc:picChg chg="add mod ord">
          <ac:chgData name="Paul Grange" userId="f02bfc13-7270-4c61-bdca-125fe12d99dd" providerId="ADAL" clId="{83281AFE-1DFD-4A53-A2A8-9F8D922EE1BA}" dt="2022-05-25T07:47:11.054" v="695" actId="26606"/>
          <ac:picMkLst>
            <pc:docMk/>
            <pc:sldMk cId="1132536980" sldId="304"/>
            <ac:picMk id="12" creationId="{B35B3BA8-CA06-7AB4-8E98-94E77D421145}"/>
          </ac:picMkLst>
        </pc:picChg>
      </pc:sldChg>
      <pc:sldChg chg="del">
        <pc:chgData name="Paul Grange" userId="f02bfc13-7270-4c61-bdca-125fe12d99dd" providerId="ADAL" clId="{83281AFE-1DFD-4A53-A2A8-9F8D922EE1BA}" dt="2022-05-25T07:59:35.598" v="1602" actId="47"/>
        <pc:sldMkLst>
          <pc:docMk/>
          <pc:sldMk cId="1135894037" sldId="305"/>
        </pc:sldMkLst>
      </pc:sldChg>
      <pc:sldChg chg="del">
        <pc:chgData name="Paul Grange" userId="f02bfc13-7270-4c61-bdca-125fe12d99dd" providerId="ADAL" clId="{83281AFE-1DFD-4A53-A2A8-9F8D922EE1BA}" dt="2022-05-25T07:59:37.717" v="1603" actId="47"/>
        <pc:sldMkLst>
          <pc:docMk/>
          <pc:sldMk cId="1346452668" sldId="306"/>
        </pc:sldMkLst>
      </pc:sldChg>
      <pc:sldChg chg="del">
        <pc:chgData name="Paul Grange" userId="f02bfc13-7270-4c61-bdca-125fe12d99dd" providerId="ADAL" clId="{83281AFE-1DFD-4A53-A2A8-9F8D922EE1BA}" dt="2022-05-25T07:59:38.431" v="1604" actId="47"/>
        <pc:sldMkLst>
          <pc:docMk/>
          <pc:sldMk cId="4218776391" sldId="307"/>
        </pc:sldMkLst>
      </pc:sldChg>
      <pc:sldChg chg="addSp delSp modSp mod setBg setClrOvrMap">
        <pc:chgData name="Paul Grange" userId="f02bfc13-7270-4c61-bdca-125fe12d99dd" providerId="ADAL" clId="{83281AFE-1DFD-4A53-A2A8-9F8D922EE1BA}" dt="2022-05-25T07:57:11.058" v="1423" actId="20577"/>
        <pc:sldMkLst>
          <pc:docMk/>
          <pc:sldMk cId="2939919521" sldId="309"/>
        </pc:sldMkLst>
        <pc:spChg chg="mod">
          <ac:chgData name="Paul Grange" userId="f02bfc13-7270-4c61-bdca-125fe12d99dd" providerId="ADAL" clId="{83281AFE-1DFD-4A53-A2A8-9F8D922EE1BA}" dt="2022-05-25T07:56:53.643" v="1373" actId="26606"/>
          <ac:spMkLst>
            <pc:docMk/>
            <pc:sldMk cId="2939919521" sldId="309"/>
            <ac:spMk id="2" creationId="{F6B2CE1C-7F2A-D781-5DD5-A58C9B0123D2}"/>
          </ac:spMkLst>
        </pc:spChg>
        <pc:spChg chg="add del mod">
          <ac:chgData name="Paul Grange" userId="f02bfc13-7270-4c61-bdca-125fe12d99dd" providerId="ADAL" clId="{83281AFE-1DFD-4A53-A2A8-9F8D922EE1BA}" dt="2022-05-25T07:57:11.058" v="1423" actId="20577"/>
          <ac:spMkLst>
            <pc:docMk/>
            <pc:sldMk cId="2939919521" sldId="309"/>
            <ac:spMk id="5" creationId="{D3775DE4-6353-A949-3C50-083548E6FBBC}"/>
          </ac:spMkLst>
        </pc:spChg>
        <pc:spChg chg="del">
          <ac:chgData name="Paul Grange" userId="f02bfc13-7270-4c61-bdca-125fe12d99dd" providerId="ADAL" clId="{83281AFE-1DFD-4A53-A2A8-9F8D922EE1BA}" dt="2022-05-25T07:56:53.643" v="1373" actId="26606"/>
          <ac:spMkLst>
            <pc:docMk/>
            <pc:sldMk cId="2939919521" sldId="309"/>
            <ac:spMk id="9" creationId="{37C89E4B-3C9F-44B9-8B86-D9E3D112D8EC}"/>
          </ac:spMkLst>
        </pc:spChg>
        <pc:spChg chg="add">
          <ac:chgData name="Paul Grange" userId="f02bfc13-7270-4c61-bdca-125fe12d99dd" providerId="ADAL" clId="{83281AFE-1DFD-4A53-A2A8-9F8D922EE1BA}" dt="2022-05-25T07:56:53.643" v="1373" actId="26606"/>
          <ac:spMkLst>
            <pc:docMk/>
            <pc:sldMk cId="2939919521" sldId="309"/>
            <ac:spMk id="18" creationId="{9B76D444-2756-434F-AE61-96D69830C13E}"/>
          </ac:spMkLst>
        </pc:spChg>
        <pc:spChg chg="add">
          <ac:chgData name="Paul Grange" userId="f02bfc13-7270-4c61-bdca-125fe12d99dd" providerId="ADAL" clId="{83281AFE-1DFD-4A53-A2A8-9F8D922EE1BA}" dt="2022-05-25T07:56:53.643" v="1373" actId="26606"/>
          <ac:spMkLst>
            <pc:docMk/>
            <pc:sldMk cId="2939919521" sldId="309"/>
            <ac:spMk id="20" creationId="{A27B6159-7734-4564-9E0F-C4BC43C36E52}"/>
          </ac:spMkLst>
        </pc:spChg>
        <pc:picChg chg="del">
          <ac:chgData name="Paul Grange" userId="f02bfc13-7270-4c61-bdca-125fe12d99dd" providerId="ADAL" clId="{83281AFE-1DFD-4A53-A2A8-9F8D922EE1BA}" dt="2022-05-25T07:56:40.106" v="1371" actId="478"/>
          <ac:picMkLst>
            <pc:docMk/>
            <pc:sldMk cId="2939919521" sldId="309"/>
            <ac:picMk id="4" creationId="{0C3FBFED-5BDE-A79B-E641-93C91E1983DF}"/>
          </ac:picMkLst>
        </pc:picChg>
        <pc:picChg chg="add mod ord">
          <ac:chgData name="Paul Grange" userId="f02bfc13-7270-4c61-bdca-125fe12d99dd" providerId="ADAL" clId="{83281AFE-1DFD-4A53-A2A8-9F8D922EE1BA}" dt="2022-05-25T07:56:53.643" v="1373" actId="26606"/>
          <ac:picMkLst>
            <pc:docMk/>
            <pc:sldMk cId="2939919521" sldId="309"/>
            <ac:picMk id="10" creationId="{DEB5ACCE-973E-3974-770A-61AA599A3DC6}"/>
          </ac:picMkLst>
        </pc:picChg>
        <pc:cxnChg chg="del">
          <ac:chgData name="Paul Grange" userId="f02bfc13-7270-4c61-bdca-125fe12d99dd" providerId="ADAL" clId="{83281AFE-1DFD-4A53-A2A8-9F8D922EE1BA}" dt="2022-05-25T07:56:53.643" v="1373" actId="26606"/>
          <ac:cxnSpMkLst>
            <pc:docMk/>
            <pc:sldMk cId="2939919521" sldId="309"/>
            <ac:cxnSpMk id="11" creationId="{AA2EAA10-076F-46BD-8F0F-B9A2FB77A85C}"/>
          </ac:cxnSpMkLst>
        </pc:cxnChg>
        <pc:cxnChg chg="del">
          <ac:chgData name="Paul Grange" userId="f02bfc13-7270-4c61-bdca-125fe12d99dd" providerId="ADAL" clId="{83281AFE-1DFD-4A53-A2A8-9F8D922EE1BA}" dt="2022-05-25T07:56:53.643" v="1373" actId="26606"/>
          <ac:cxnSpMkLst>
            <pc:docMk/>
            <pc:sldMk cId="2939919521" sldId="309"/>
            <ac:cxnSpMk id="13" creationId="{D891E407-403B-4764-86C9-33A56D3BCAA3}"/>
          </ac:cxnSpMkLst>
        </pc:cxnChg>
        <pc:cxnChg chg="add">
          <ac:chgData name="Paul Grange" userId="f02bfc13-7270-4c61-bdca-125fe12d99dd" providerId="ADAL" clId="{83281AFE-1DFD-4A53-A2A8-9F8D922EE1BA}" dt="2022-05-25T07:56:53.643" v="1373" actId="26606"/>
          <ac:cxnSpMkLst>
            <pc:docMk/>
            <pc:sldMk cId="2939919521" sldId="309"/>
            <ac:cxnSpMk id="22" creationId="{E2FFB46B-05BC-4950-B18A-9593FDAE6ED7}"/>
          </ac:cxnSpMkLst>
        </pc:cxnChg>
      </pc:sldChg>
      <pc:sldChg chg="addSp delSp modSp new mod setBg setClrOvrMap">
        <pc:chgData name="Paul Grange" userId="f02bfc13-7270-4c61-bdca-125fe12d99dd" providerId="ADAL" clId="{83281AFE-1DFD-4A53-A2A8-9F8D922EE1BA}" dt="2022-05-25T07:51:03.469" v="1086" actId="113"/>
        <pc:sldMkLst>
          <pc:docMk/>
          <pc:sldMk cId="2774377522" sldId="310"/>
        </pc:sldMkLst>
        <pc:spChg chg="mod">
          <ac:chgData name="Paul Grange" userId="f02bfc13-7270-4c61-bdca-125fe12d99dd" providerId="ADAL" clId="{83281AFE-1DFD-4A53-A2A8-9F8D922EE1BA}" dt="2022-05-25T07:51:03.469" v="1086" actId="113"/>
          <ac:spMkLst>
            <pc:docMk/>
            <pc:sldMk cId="2774377522" sldId="310"/>
            <ac:spMk id="2" creationId="{4336FDED-5AF2-FC4C-83D6-2A11BC147029}"/>
          </ac:spMkLst>
        </pc:spChg>
        <pc:spChg chg="del">
          <ac:chgData name="Paul Grange" userId="f02bfc13-7270-4c61-bdca-125fe12d99dd" providerId="ADAL" clId="{83281AFE-1DFD-4A53-A2A8-9F8D922EE1BA}" dt="2022-05-25T07:49:10.002" v="933" actId="478"/>
          <ac:spMkLst>
            <pc:docMk/>
            <pc:sldMk cId="2774377522" sldId="310"/>
            <ac:spMk id="3" creationId="{5A82724E-6975-392A-1E98-6474A547C288}"/>
          </ac:spMkLst>
        </pc:spChg>
        <pc:spChg chg="add">
          <ac:chgData name="Paul Grange" userId="f02bfc13-7270-4c61-bdca-125fe12d99dd" providerId="ADAL" clId="{83281AFE-1DFD-4A53-A2A8-9F8D922EE1BA}" dt="2022-05-25T07:51:00.672" v="1085" actId="26606"/>
          <ac:spMkLst>
            <pc:docMk/>
            <pc:sldMk cId="2774377522" sldId="310"/>
            <ac:spMk id="9" creationId="{8537B233-9CDD-4A90-AABB-A8963DEE4FBC}"/>
          </ac:spMkLst>
        </pc:spChg>
        <pc:picChg chg="add mod">
          <ac:chgData name="Paul Grange" userId="f02bfc13-7270-4c61-bdca-125fe12d99dd" providerId="ADAL" clId="{83281AFE-1DFD-4A53-A2A8-9F8D922EE1BA}" dt="2022-05-25T07:51:00.672" v="1085" actId="26606"/>
          <ac:picMkLst>
            <pc:docMk/>
            <pc:sldMk cId="2774377522" sldId="310"/>
            <ac:picMk id="4" creationId="{FCA8C5FF-B18D-04CA-EDB3-D13A63942ED8}"/>
          </ac:picMkLst>
        </pc:picChg>
        <pc:cxnChg chg="add">
          <ac:chgData name="Paul Grange" userId="f02bfc13-7270-4c61-bdca-125fe12d99dd" providerId="ADAL" clId="{83281AFE-1DFD-4A53-A2A8-9F8D922EE1BA}" dt="2022-05-25T07:51:00.672" v="1085" actId="26606"/>
          <ac:cxnSpMkLst>
            <pc:docMk/>
            <pc:sldMk cId="2774377522" sldId="310"/>
            <ac:cxnSpMk id="11" creationId="{040575EE-C594-4566-BC00-663004E52AB5}"/>
          </ac:cxnSpMkLst>
        </pc:cxnChg>
      </pc:sldChg>
      <pc:sldChg chg="add">
        <pc:chgData name="Paul Grange" userId="f02bfc13-7270-4c61-bdca-125fe12d99dd" providerId="ADAL" clId="{83281AFE-1DFD-4A53-A2A8-9F8D922EE1BA}" dt="2022-05-25T07:51:42.843" v="1087"/>
        <pc:sldMkLst>
          <pc:docMk/>
          <pc:sldMk cId="4102205223" sldId="4464"/>
        </pc:sldMkLst>
      </pc:sldChg>
      <pc:sldChg chg="add">
        <pc:chgData name="Paul Grange" userId="f02bfc13-7270-4c61-bdca-125fe12d99dd" providerId="ADAL" clId="{83281AFE-1DFD-4A53-A2A8-9F8D922EE1BA}" dt="2022-05-25T07:51:42.843" v="1087"/>
        <pc:sldMkLst>
          <pc:docMk/>
          <pc:sldMk cId="2218163575" sldId="4521"/>
        </pc:sldMkLst>
      </pc:sldChg>
      <pc:sldChg chg="addSp modSp new mod">
        <pc:chgData name="Paul Grange" userId="f02bfc13-7270-4c61-bdca-125fe12d99dd" providerId="ADAL" clId="{83281AFE-1DFD-4A53-A2A8-9F8D922EE1BA}" dt="2022-05-25T07:54:23.178" v="1334" actId="1076"/>
        <pc:sldMkLst>
          <pc:docMk/>
          <pc:sldMk cId="2278624715" sldId="4522"/>
        </pc:sldMkLst>
        <pc:spChg chg="mod">
          <ac:chgData name="Paul Grange" userId="f02bfc13-7270-4c61-bdca-125fe12d99dd" providerId="ADAL" clId="{83281AFE-1DFD-4A53-A2A8-9F8D922EE1BA}" dt="2022-05-25T07:52:00.499" v="1110" actId="20577"/>
          <ac:spMkLst>
            <pc:docMk/>
            <pc:sldMk cId="2278624715" sldId="4522"/>
            <ac:spMk id="2" creationId="{067E8423-62E2-7554-EEB5-7A8C8DD41A31}"/>
          </ac:spMkLst>
        </pc:spChg>
        <pc:spChg chg="mod">
          <ac:chgData name="Paul Grange" userId="f02bfc13-7270-4c61-bdca-125fe12d99dd" providerId="ADAL" clId="{83281AFE-1DFD-4A53-A2A8-9F8D922EE1BA}" dt="2022-05-25T07:52:49.985" v="1242" actId="14100"/>
          <ac:spMkLst>
            <pc:docMk/>
            <pc:sldMk cId="2278624715" sldId="4522"/>
            <ac:spMk id="3" creationId="{2578E1CB-FC3C-6D0E-C462-57EBCA8EF779}"/>
          </ac:spMkLst>
        </pc:spChg>
        <pc:spChg chg="add mod">
          <ac:chgData name="Paul Grange" userId="f02bfc13-7270-4c61-bdca-125fe12d99dd" providerId="ADAL" clId="{83281AFE-1DFD-4A53-A2A8-9F8D922EE1BA}" dt="2022-05-25T07:54:04.703" v="1280" actId="122"/>
          <ac:spMkLst>
            <pc:docMk/>
            <pc:sldMk cId="2278624715" sldId="4522"/>
            <ac:spMk id="5" creationId="{9D9592EF-2088-7B1A-4457-BF060C75CC8E}"/>
          </ac:spMkLst>
        </pc:spChg>
        <pc:spChg chg="add mod">
          <ac:chgData name="Paul Grange" userId="f02bfc13-7270-4c61-bdca-125fe12d99dd" providerId="ADAL" clId="{83281AFE-1DFD-4A53-A2A8-9F8D922EE1BA}" dt="2022-05-25T07:54:23.178" v="1334" actId="1076"/>
          <ac:spMkLst>
            <pc:docMk/>
            <pc:sldMk cId="2278624715" sldId="4522"/>
            <ac:spMk id="6" creationId="{5895F98C-FC07-26E6-EEAD-9AA37B301787}"/>
          </ac:spMkLst>
        </pc:spChg>
        <pc:picChg chg="add mod">
          <ac:chgData name="Paul Grange" userId="f02bfc13-7270-4c61-bdca-125fe12d99dd" providerId="ADAL" clId="{83281AFE-1DFD-4A53-A2A8-9F8D922EE1BA}" dt="2022-05-25T07:52:24.482" v="1144" actId="1076"/>
          <ac:picMkLst>
            <pc:docMk/>
            <pc:sldMk cId="2278624715" sldId="4522"/>
            <ac:picMk id="4" creationId="{DFF7A2B3-ACBE-6EDD-C3E3-5A1CEAB28FD4}"/>
          </ac:picMkLst>
        </pc:picChg>
      </pc:sldChg>
      <pc:sldChg chg="addSp delSp modSp new mod setBg modAnim setClrOvrMap">
        <pc:chgData name="Paul Grange" userId="f02bfc13-7270-4c61-bdca-125fe12d99dd" providerId="ADAL" clId="{83281AFE-1DFD-4A53-A2A8-9F8D922EE1BA}" dt="2022-05-25T07:59:30.550" v="1601" actId="20577"/>
        <pc:sldMkLst>
          <pc:docMk/>
          <pc:sldMk cId="2824952197" sldId="4523"/>
        </pc:sldMkLst>
        <pc:spChg chg="mod">
          <ac:chgData name="Paul Grange" userId="f02bfc13-7270-4c61-bdca-125fe12d99dd" providerId="ADAL" clId="{83281AFE-1DFD-4A53-A2A8-9F8D922EE1BA}" dt="2022-05-25T07:56:06.639" v="1369" actId="14100"/>
          <ac:spMkLst>
            <pc:docMk/>
            <pc:sldMk cId="2824952197" sldId="4523"/>
            <ac:spMk id="2" creationId="{2ACCB702-2ADE-B9B0-7752-40E87351721A}"/>
          </ac:spMkLst>
        </pc:spChg>
        <pc:spChg chg="del">
          <ac:chgData name="Paul Grange" userId="f02bfc13-7270-4c61-bdca-125fe12d99dd" providerId="ADAL" clId="{83281AFE-1DFD-4A53-A2A8-9F8D922EE1BA}" dt="2022-05-25T07:55:52.454" v="1337"/>
          <ac:spMkLst>
            <pc:docMk/>
            <pc:sldMk cId="2824952197" sldId="4523"/>
            <ac:spMk id="3" creationId="{743E3FA5-6FDB-64F0-494A-5CE54AFAA1A8}"/>
          </ac:spMkLst>
        </pc:spChg>
        <pc:spChg chg="add mod">
          <ac:chgData name="Paul Grange" userId="f02bfc13-7270-4c61-bdca-125fe12d99dd" providerId="ADAL" clId="{83281AFE-1DFD-4A53-A2A8-9F8D922EE1BA}" dt="2022-05-25T07:59:30.550" v="1601" actId="20577"/>
          <ac:spMkLst>
            <pc:docMk/>
            <pc:sldMk cId="2824952197" sldId="4523"/>
            <ac:spMk id="9" creationId="{D0E31C9A-423C-7208-6EE7-6C05D56DD812}"/>
          </ac:spMkLst>
        </pc:spChg>
        <pc:spChg chg="add">
          <ac:chgData name="Paul Grange" userId="f02bfc13-7270-4c61-bdca-125fe12d99dd" providerId="ADAL" clId="{83281AFE-1DFD-4A53-A2A8-9F8D922EE1BA}" dt="2022-05-25T07:55:56.947" v="1338" actId="26606"/>
          <ac:spMkLst>
            <pc:docMk/>
            <pc:sldMk cId="2824952197" sldId="4523"/>
            <ac:spMk id="12" creationId="{2B39286B-772E-4B31-95F0-33484AFAA6E6}"/>
          </ac:spMkLst>
        </pc:spChg>
        <pc:picChg chg="add mod">
          <ac:chgData name="Paul Grange" userId="f02bfc13-7270-4c61-bdca-125fe12d99dd" providerId="ADAL" clId="{83281AFE-1DFD-4A53-A2A8-9F8D922EE1BA}" dt="2022-05-25T07:55:56.947" v="1338" actId="26606"/>
          <ac:picMkLst>
            <pc:docMk/>
            <pc:sldMk cId="2824952197" sldId="4523"/>
            <ac:picMk id="4" creationId="{96B6EDC6-268D-A8BD-3087-BFA2090A9F78}"/>
          </ac:picMkLst>
        </pc:picChg>
        <pc:picChg chg="add mod ord">
          <ac:chgData name="Paul Grange" userId="f02bfc13-7270-4c61-bdca-125fe12d99dd" providerId="ADAL" clId="{83281AFE-1DFD-4A53-A2A8-9F8D922EE1BA}" dt="2022-05-25T07:55:56.947" v="1338" actId="26606"/>
          <ac:picMkLst>
            <pc:docMk/>
            <pc:sldMk cId="2824952197" sldId="4523"/>
            <ac:picMk id="5" creationId="{B139E21B-51B4-ECCD-96A5-397B719D556C}"/>
          </ac:picMkLst>
        </pc:picChg>
        <pc:cxnChg chg="add">
          <ac:chgData name="Paul Grange" userId="f02bfc13-7270-4c61-bdca-125fe12d99dd" providerId="ADAL" clId="{83281AFE-1DFD-4A53-A2A8-9F8D922EE1BA}" dt="2022-05-25T07:55:56.947" v="1338" actId="26606"/>
          <ac:cxnSpMkLst>
            <pc:docMk/>
            <pc:sldMk cId="2824952197" sldId="4523"/>
            <ac:cxnSpMk id="14" creationId="{73FA79A8-0B2C-4219-95C7-D68CB577908D}"/>
          </ac:cxnSpMkLst>
        </pc:cxnChg>
      </pc:sldChg>
      <pc:sldChg chg="addSp delSp modSp new mod setBg">
        <pc:chgData name="Paul Grange" userId="f02bfc13-7270-4c61-bdca-125fe12d99dd" providerId="ADAL" clId="{83281AFE-1DFD-4A53-A2A8-9F8D922EE1BA}" dt="2022-05-25T08:07:40.317" v="1710" actId="478"/>
        <pc:sldMkLst>
          <pc:docMk/>
          <pc:sldMk cId="522935422" sldId="4524"/>
        </pc:sldMkLst>
        <pc:spChg chg="del mod">
          <ac:chgData name="Paul Grange" userId="f02bfc13-7270-4c61-bdca-125fe12d99dd" providerId="ADAL" clId="{83281AFE-1DFD-4A53-A2A8-9F8D922EE1BA}" dt="2022-05-25T08:07:40.317" v="1710" actId="478"/>
          <ac:spMkLst>
            <pc:docMk/>
            <pc:sldMk cId="522935422" sldId="4524"/>
            <ac:spMk id="2" creationId="{E4231D05-041F-C2D2-9EB3-FAC5DB764592}"/>
          </ac:spMkLst>
        </pc:spChg>
        <pc:spChg chg="mod">
          <ac:chgData name="Paul Grange" userId="f02bfc13-7270-4c61-bdca-125fe12d99dd" providerId="ADAL" clId="{83281AFE-1DFD-4A53-A2A8-9F8D922EE1BA}" dt="2022-05-25T08:07:34.523" v="1709" actId="14100"/>
          <ac:spMkLst>
            <pc:docMk/>
            <pc:sldMk cId="522935422" sldId="4524"/>
            <ac:spMk id="3" creationId="{CB88594C-9B13-0DBD-D2A1-A6B575D16161}"/>
          </ac:spMkLst>
        </pc:spChg>
        <pc:picChg chg="add mod">
          <ac:chgData name="Paul Grange" userId="f02bfc13-7270-4c61-bdca-125fe12d99dd" providerId="ADAL" clId="{83281AFE-1DFD-4A53-A2A8-9F8D922EE1BA}" dt="2022-05-25T08:07:17.921" v="1651" actId="1076"/>
          <ac:picMkLst>
            <pc:docMk/>
            <pc:sldMk cId="522935422" sldId="4524"/>
            <ac:picMk id="6" creationId="{410210BA-89B5-B61C-9B0F-3EB7BDCBF8A8}"/>
          </ac:picMkLst>
        </pc:picChg>
        <pc:picChg chg="add mod">
          <ac:chgData name="Paul Grange" userId="f02bfc13-7270-4c61-bdca-125fe12d99dd" providerId="ADAL" clId="{83281AFE-1DFD-4A53-A2A8-9F8D922EE1BA}" dt="2022-05-25T08:07:17.921" v="1651" actId="1076"/>
          <ac:picMkLst>
            <pc:docMk/>
            <pc:sldMk cId="522935422" sldId="4524"/>
            <ac:picMk id="7" creationId="{5AC544D1-056F-4069-8161-9837CCA62769}"/>
          </ac:picMkLst>
        </pc:picChg>
        <pc:picChg chg="add mod">
          <ac:chgData name="Paul Grange" userId="f02bfc13-7270-4c61-bdca-125fe12d99dd" providerId="ADAL" clId="{83281AFE-1DFD-4A53-A2A8-9F8D922EE1BA}" dt="2022-05-25T08:07:17.921" v="1651" actId="1076"/>
          <ac:picMkLst>
            <pc:docMk/>
            <pc:sldMk cId="522935422" sldId="4524"/>
            <ac:picMk id="1026" creationId="{BD92D65A-99B7-8886-ACAB-A6DA8E6AB10E}"/>
          </ac:picMkLst>
        </pc:picChg>
        <pc:cxnChg chg="add del">
          <ac:chgData name="Paul Grange" userId="f02bfc13-7270-4c61-bdca-125fe12d99dd" providerId="ADAL" clId="{83281AFE-1DFD-4A53-A2A8-9F8D922EE1BA}" dt="2022-05-25T08:06:08.049" v="1634" actId="26606"/>
          <ac:cxnSpMkLst>
            <pc:docMk/>
            <pc:sldMk cId="522935422" sldId="4524"/>
            <ac:cxnSpMk id="71" creationId="{A7F400EE-A8A5-48AF-B4D6-291B52C6F0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CCB0-F9A4-401C-828A-2EAC6270124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FBED-9AE0-4F12-8D6F-D43F34E94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3FBED-9AE0-4F12-8D6F-D43F34E94B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6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6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DF96-4B7B-4588-B7DC-0C51D87F4C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3E99-C548-467B-B162-D360A6A6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olseyAcademy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hyperlink" Target="https://www.wolseyacademy.com/shop" TargetMode="External"/><Relationship Id="rId2" Type="http://schemas.openxmlformats.org/officeDocument/2006/relationships/hyperlink" Target="http://www.wolseyacadem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s.com/teaching-resources/shop/WolseyAcademy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twitter.com/WolseyAcademy" TargetMode="External"/><Relationship Id="rId4" Type="http://schemas.openxmlformats.org/officeDocument/2006/relationships/hyperlink" Target="https://www.teacherspayteachers.com/Store/Wolsey-Academy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wolseyacadem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olseyAcademy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hyperlink" Target="https://www.wolseyacademy.com/shop" TargetMode="External"/><Relationship Id="rId2" Type="http://schemas.openxmlformats.org/officeDocument/2006/relationships/hyperlink" Target="http://www.wolseyacadem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s.com/teaching-resources/shop/WolseyAcademy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twitter.com/WolseyAcademy" TargetMode="External"/><Relationship Id="rId4" Type="http://schemas.openxmlformats.org/officeDocument/2006/relationships/hyperlink" Target="https://www.teacherspayteachers.com/Store/Wolsey-Academy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jxTUsbiQ8?feature=oembed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ericastestkitchen.com/kids/activities/tasting-bli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5189E670-0330-BE85-2BBE-FAFAC7D45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BB30EC-51F9-0B7E-61DE-B85E977E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11" y="4864243"/>
            <a:ext cx="1591850" cy="1567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3C0F0-BF8A-3F4A-7648-072AE1D5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Parent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0B1F-04D0-60D6-F93C-6448A1F0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0" y="4130219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Building Memories – Building Minds</a:t>
            </a:r>
          </a:p>
        </p:txBody>
      </p:sp>
    </p:spTree>
    <p:extLst>
      <p:ext uri="{BB962C8B-B14F-4D97-AF65-F5344CB8AC3E}">
        <p14:creationId xmlns:p14="http://schemas.microsoft.com/office/powerpoint/2010/main" val="397703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594C-9B13-0DBD-D2A1-A6B575D1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4108"/>
            <a:ext cx="10515600" cy="4928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See if your child gets the joke… </a:t>
            </a:r>
            <a:endParaRPr lang="en-GB" dirty="0"/>
          </a:p>
        </p:txBody>
      </p:sp>
      <p:pic>
        <p:nvPicPr>
          <p:cNvPr id="1026" name="Picture 2" descr="Bad Pun Dog Meme - Imgflip">
            <a:extLst>
              <a:ext uri="{FF2B5EF4-FFF2-40B4-BE49-F238E27FC236}">
                <a16:creationId xmlns:a16="http://schemas.microsoft.com/office/drawing/2014/main" id="{BD92D65A-99B7-8886-ACAB-A6DA8E6AB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0"/>
          <a:stretch/>
        </p:blipFill>
        <p:spPr bwMode="auto">
          <a:xfrm>
            <a:off x="1164428" y="2045042"/>
            <a:ext cx="3287713" cy="20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d Pun Dog Meme - Imgflip">
            <a:extLst>
              <a:ext uri="{FF2B5EF4-FFF2-40B4-BE49-F238E27FC236}">
                <a16:creationId xmlns:a16="http://schemas.microsoft.com/office/drawing/2014/main" id="{410210BA-89B5-B61C-9B0F-3EB7BDCB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0" b="44505"/>
          <a:stretch/>
        </p:blipFill>
        <p:spPr bwMode="auto">
          <a:xfrm>
            <a:off x="4452143" y="2045043"/>
            <a:ext cx="3287713" cy="20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d Pun Dog Meme - Imgflip">
            <a:extLst>
              <a:ext uri="{FF2B5EF4-FFF2-40B4-BE49-F238E27FC236}">
                <a16:creationId xmlns:a16="http://schemas.microsoft.com/office/drawing/2014/main" id="{5AC544D1-056F-4069-8161-9837CCA62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5"/>
          <a:stretch/>
        </p:blipFill>
        <p:spPr bwMode="auto">
          <a:xfrm>
            <a:off x="7739856" y="2045041"/>
            <a:ext cx="3287713" cy="20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3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95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6153" t="29418" r="26509" b="28905"/>
          <a:stretch/>
        </p:blipFill>
        <p:spPr>
          <a:xfrm>
            <a:off x="3674137" y="213784"/>
            <a:ext cx="4594991" cy="3925827"/>
          </a:xfrm>
          <a:prstGeom prst="rect">
            <a:avLst/>
          </a:prstGeom>
        </p:spPr>
      </p:pic>
      <p:sp>
        <p:nvSpPr>
          <p:cNvPr id="5" name="AutoShape 2" descr="Teachers Pay Teacher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201" y="6234068"/>
            <a:ext cx="2316999" cy="357085"/>
          </a:xfrm>
          <a:prstGeom prst="rect">
            <a:avLst/>
          </a:prstGeom>
        </p:spPr>
      </p:pic>
      <p:sp>
        <p:nvSpPr>
          <p:cNvPr id="11" name="AutoShape 4" descr="Tes - Education Jobs, Teaching Resources, Magazine &amp; Forums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 descr="Chief Executive, John Thornhill talks to Tes | LTE Grou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9" y="5947918"/>
            <a:ext cx="1451245" cy="8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24" y="4182724"/>
            <a:ext cx="379947" cy="379947"/>
          </a:xfrm>
          <a:prstGeom prst="rect">
            <a:avLst/>
          </a:prstGeom>
        </p:spPr>
      </p:pic>
      <p:sp>
        <p:nvSpPr>
          <p:cNvPr id="14" name="AutoShape 8" descr="Twitter Logo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AutoShape 10" descr="Logo, sq, twitter, twitter logo icon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7" name="Picture 16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27534" r="22231"/>
          <a:stretch/>
        </p:blipFill>
        <p:spPr>
          <a:xfrm>
            <a:off x="5971632" y="4139609"/>
            <a:ext cx="422081" cy="488704"/>
          </a:xfrm>
          <a:prstGeom prst="rect">
            <a:avLst/>
          </a:prstGeom>
        </p:spPr>
      </p:pic>
      <p:pic>
        <p:nvPicPr>
          <p:cNvPr id="19" name="Picture 18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5797963"/>
            <a:ext cx="2113463" cy="8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8DA1-48C7-447D-9C6F-8483F24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  <a:endParaRPr lang="en-GB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AA7E5ED-317C-4828-98EA-5323DEC4A7C3}"/>
              </a:ext>
            </a:extLst>
          </p:cNvPr>
          <p:cNvSpPr/>
          <p:nvPr/>
        </p:nvSpPr>
        <p:spPr>
          <a:xfrm>
            <a:off x="4600282" y="2412877"/>
            <a:ext cx="2771480" cy="3176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0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mond 9 Templates | Teaching Resources">
            <a:extLst>
              <a:ext uri="{FF2B5EF4-FFF2-40B4-BE49-F238E27FC236}">
                <a16:creationId xmlns:a16="http://schemas.microsoft.com/office/drawing/2014/main" id="{97265E20-1DDB-4AA5-81F4-1276AB3CD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 rot="16200000">
            <a:off x="2913847" y="-2147028"/>
            <a:ext cx="6173812" cy="110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6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2B9C-22D5-4B87-8E0E-5F0587073F4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wearing face masks&#10;&#10;Description automatically generated with low confidence">
            <a:extLst>
              <a:ext uri="{FF2B5EF4-FFF2-40B4-BE49-F238E27FC236}">
                <a16:creationId xmlns:a16="http://schemas.microsoft.com/office/drawing/2014/main" id="{3DDED641-F4AA-9B9C-32C3-7DD4130A8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3783" r="1688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E26E812-DD77-1FAC-6B2B-C508E5D4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Taste Testing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EFBE9C-C7E7-E38C-79F6-BA2FE807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0" y="4130219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Building Brains - One Spoon At a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A02BE-77C1-4D32-2C65-894E1B230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95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6153" t="29418" r="26509" b="28905"/>
          <a:stretch/>
        </p:blipFill>
        <p:spPr>
          <a:xfrm>
            <a:off x="3674137" y="213784"/>
            <a:ext cx="4594991" cy="3925827"/>
          </a:xfrm>
          <a:prstGeom prst="rect">
            <a:avLst/>
          </a:prstGeom>
        </p:spPr>
      </p:pic>
      <p:sp>
        <p:nvSpPr>
          <p:cNvPr id="5" name="AutoShape 2" descr="Teachers Pay Teacher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201" y="6234068"/>
            <a:ext cx="2316999" cy="357085"/>
          </a:xfrm>
          <a:prstGeom prst="rect">
            <a:avLst/>
          </a:prstGeom>
        </p:spPr>
      </p:pic>
      <p:sp>
        <p:nvSpPr>
          <p:cNvPr id="11" name="AutoShape 4" descr="Tes - Education Jobs, Teaching Resources, Magazine &amp; Forums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 descr="Chief Executive, John Thornhill talks to Tes | LTE Grou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9" y="5947918"/>
            <a:ext cx="1451245" cy="8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24" y="4182724"/>
            <a:ext cx="379947" cy="379947"/>
          </a:xfrm>
          <a:prstGeom prst="rect">
            <a:avLst/>
          </a:prstGeom>
        </p:spPr>
      </p:pic>
      <p:sp>
        <p:nvSpPr>
          <p:cNvPr id="14" name="AutoShape 8" descr="Twitter Logo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AutoShape 10" descr="Logo, sq, twitter, twitter logo icon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7" name="Picture 16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27534" r="22231"/>
          <a:stretch/>
        </p:blipFill>
        <p:spPr>
          <a:xfrm>
            <a:off x="5971632" y="4139609"/>
            <a:ext cx="422081" cy="488704"/>
          </a:xfrm>
          <a:prstGeom prst="rect">
            <a:avLst/>
          </a:prstGeom>
        </p:spPr>
      </p:pic>
      <p:pic>
        <p:nvPicPr>
          <p:cNvPr id="19" name="Picture 18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5797963"/>
            <a:ext cx="2113463" cy="8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34C195-7B50-9CCC-81AE-CDA2215C3672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do tast</a:t>
            </a:r>
            <a:r>
              <a:rPr lang="en-US" sz="3700" dirty="0"/>
              <a:t>e testing with your kids?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9FE8A7-BDF2-F6DD-159F-4D991F080A90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It is LOADS of fun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In introduces your child to new foods</a:t>
            </a:r>
          </a:p>
          <a:p>
            <a:pPr marL="457200" indent="-457200"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You can do basic counting and sorting of the results.</a:t>
            </a:r>
          </a:p>
          <a:p>
            <a:pPr marL="457200" indent="-457200"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It is a useful starting point to discuss the 5 senses.</a:t>
            </a:r>
          </a:p>
          <a:p>
            <a:pPr marL="457200" indent="-457200"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You can go further and look at some of the organs involved!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16450-5F81-78D7-CE6D-41C7FD1B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68" y="3760152"/>
            <a:ext cx="3627955" cy="241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ADCE4-4E5A-C00C-74E6-0FCA98C8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68" y="549824"/>
            <a:ext cx="3627955" cy="24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9E26-A75F-A1EB-D715-ECE117BA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/>
              <a:t>Suggested Foods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A665-B559-9AA2-F7B2-F7BD114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 lnSpcReduction="10000"/>
          </a:bodyPr>
          <a:lstStyle/>
          <a:p>
            <a:r>
              <a:rPr lang="en-US" sz="1800" dirty="0"/>
              <a:t>Garlic</a:t>
            </a:r>
          </a:p>
          <a:p>
            <a:r>
              <a:rPr lang="en-US" sz="1800" dirty="0"/>
              <a:t>Blueberries</a:t>
            </a:r>
          </a:p>
          <a:p>
            <a:r>
              <a:rPr lang="en-US" sz="1800" dirty="0"/>
              <a:t>Limes</a:t>
            </a:r>
          </a:p>
          <a:p>
            <a:r>
              <a:rPr lang="en-US" sz="1800" dirty="0"/>
              <a:t>Jams</a:t>
            </a:r>
          </a:p>
          <a:p>
            <a:r>
              <a:rPr lang="en-US" sz="1800" dirty="0"/>
              <a:t>Pickles</a:t>
            </a:r>
          </a:p>
          <a:p>
            <a:r>
              <a:rPr lang="en-US" sz="1800" dirty="0"/>
              <a:t>Dark Chocolate</a:t>
            </a:r>
          </a:p>
          <a:p>
            <a:r>
              <a:rPr lang="en-US" sz="1800" dirty="0"/>
              <a:t>Strong Cheeses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B31F2-D02A-A73D-FBEB-07B2BE0B4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r="4" b="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66CD2-A43B-AA75-4626-B0862732A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50" r="6186" b="1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5D1CD-4A17-04AF-12BF-47EED960F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18" r="1122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4F394-C3C4-52D9-1879-D980D0FD69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7" r="-3" b="15622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5B3BA8-CA06-7AB4-8E98-94E77D4211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01" r="12312" b="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253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6FDED-5AF2-FC4C-83D6-2A11BC14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Aim for 9 different </a:t>
            </a:r>
            <a:r>
              <a:rPr lang="en-U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flavours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Complete a ‘Diamond 9’– your child get to pick their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favourite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flavours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down to their least </a:t>
            </a:r>
            <a:r>
              <a:rPr lang="en-US" sz="2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favourite</a:t>
            </a: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slot them into the diamond 9 (see resource for a printable version).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8C5FF-B18D-04CA-EDB3-D13A6394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46" y="566916"/>
            <a:ext cx="5150416" cy="57241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7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8423-62E2-7554-EEB5-7A8C8DD4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5 senses?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E1CB-FC3C-6D0E-C462-57EBCA8E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66292" cy="223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you guess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give an example of each?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7A2B3-ACBE-6EDD-C3E3-5A1CEAB2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30" y="2039510"/>
            <a:ext cx="6975231" cy="39235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9592EF-2088-7B1A-4457-BF060C75CC8E}"/>
              </a:ext>
            </a:extLst>
          </p:cNvPr>
          <p:cNvSpPr txBox="1">
            <a:spLocks/>
          </p:cNvSpPr>
          <p:nvPr/>
        </p:nvSpPr>
        <p:spPr>
          <a:xfrm>
            <a:off x="3074376" y="4191122"/>
            <a:ext cx="1260231" cy="223056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Quiet</a:t>
            </a:r>
          </a:p>
          <a:p>
            <a:pPr marL="0" indent="0" algn="ctr">
              <a:buNone/>
            </a:pPr>
            <a:r>
              <a:rPr lang="en-US" dirty="0"/>
              <a:t>Rough</a:t>
            </a:r>
          </a:p>
          <a:p>
            <a:pPr marL="0" indent="0" algn="ctr">
              <a:buNone/>
            </a:pPr>
            <a:r>
              <a:rPr lang="en-US" dirty="0"/>
              <a:t>Sour</a:t>
            </a:r>
          </a:p>
          <a:p>
            <a:pPr marL="0" indent="0" algn="ctr">
              <a:buNone/>
            </a:pPr>
            <a:r>
              <a:rPr lang="en-US" dirty="0"/>
              <a:t>Bright</a:t>
            </a:r>
          </a:p>
          <a:p>
            <a:pPr marL="0" indent="0" algn="ctr">
              <a:buNone/>
            </a:pPr>
            <a:r>
              <a:rPr lang="en-US" dirty="0"/>
              <a:t>Musty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95F98C-FC07-26E6-EEAD-9AA37B301787}"/>
              </a:ext>
            </a:extLst>
          </p:cNvPr>
          <p:cNvSpPr txBox="1">
            <a:spLocks/>
          </p:cNvSpPr>
          <p:nvPr/>
        </p:nvSpPr>
        <p:spPr>
          <a:xfrm>
            <a:off x="208084" y="4885896"/>
            <a:ext cx="2866292" cy="1242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Which senses do these words apply too?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6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CB702-2ADE-B9B0-7752-40E87351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829994"/>
          </a:xfrm>
        </p:spPr>
        <p:txBody>
          <a:bodyPr anchor="b">
            <a:normAutofit/>
          </a:bodyPr>
          <a:lstStyle/>
          <a:p>
            <a:r>
              <a:rPr lang="en-US" sz="4000" dirty="0"/>
              <a:t>How do we smell?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6EDC6-268D-A8BD-3087-BFA2090A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03" y="346634"/>
            <a:ext cx="3433010" cy="2935224"/>
          </a:xfrm>
          <a:prstGeom prst="rect">
            <a:avLst/>
          </a:prstGeom>
        </p:spPr>
      </p:pic>
      <p:pic>
        <p:nvPicPr>
          <p:cNvPr id="5" name="Online Media 4" title="How does the sense of smell work? - Senses for Kids">
            <a:hlinkClick r:id="" action="ppaction://media"/>
            <a:extLst>
              <a:ext uri="{FF2B5EF4-FFF2-40B4-BE49-F238E27FC236}">
                <a16:creationId xmlns:a16="http://schemas.microsoft.com/office/drawing/2014/main" id="{B139E21B-51B4-ECCD-96A5-397B719D55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3776" y="3698679"/>
            <a:ext cx="4855464" cy="27433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E31C9A-423C-7208-6EE7-6C05D56D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1" y="1561514"/>
            <a:ext cx="5505857" cy="4601542"/>
          </a:xfrm>
        </p:spPr>
        <p:txBody>
          <a:bodyPr anchor="t">
            <a:normAutofit/>
          </a:bodyPr>
          <a:lstStyle/>
          <a:p>
            <a:r>
              <a:rPr lang="en-US" sz="3600" dirty="0"/>
              <a:t>What is floating in the air for us to smell?</a:t>
            </a:r>
          </a:p>
          <a:p>
            <a:r>
              <a:rPr lang="en-US" sz="3600" dirty="0"/>
              <a:t>What do ‘nose hairs’ do?</a:t>
            </a:r>
          </a:p>
          <a:p>
            <a:r>
              <a:rPr lang="en-US" sz="3600" dirty="0"/>
              <a:t>What does the Olfactory membrane do?</a:t>
            </a:r>
          </a:p>
          <a:p>
            <a:r>
              <a:rPr lang="en-US" sz="3600" dirty="0"/>
              <a:t>What are dogs better at than humans?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9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wearing face masks&#10;&#10;Description automatically generated with low confidence">
            <a:extLst>
              <a:ext uri="{FF2B5EF4-FFF2-40B4-BE49-F238E27FC236}">
                <a16:creationId xmlns:a16="http://schemas.microsoft.com/office/drawing/2014/main" id="{DEB5ACCE-973E-3974-770A-61AA599A3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4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2CE1C-7F2A-D781-5DD5-A58C9B01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Enjoy!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75DE4-6353-A949-3C50-083548E6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Picture credit: American Test Kitchen </a:t>
            </a:r>
            <a:r>
              <a:rPr lang="en-US" sz="1700" dirty="0">
                <a:solidFill>
                  <a:schemeClr val="bg1"/>
                </a:solidFill>
                <a:hlinkClick r:id="rId4"/>
              </a:rPr>
              <a:t>here</a:t>
            </a:r>
            <a:endParaRPr lang="en-GB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19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217</Words>
  <Application>Microsoft Office PowerPoint</Application>
  <PresentationFormat>Widescreen</PresentationFormat>
  <Paragraphs>39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1_Office Theme</vt:lpstr>
      <vt:lpstr>Parent Projects</vt:lpstr>
      <vt:lpstr>Taste Testing</vt:lpstr>
      <vt:lpstr>PowerPoint Presentation</vt:lpstr>
      <vt:lpstr>PowerPoint Presentation</vt:lpstr>
      <vt:lpstr>Suggested Foods</vt:lpstr>
      <vt:lpstr>Aim for 9 different flavours: Complete a ‘Diamond 9’– your child get to pick their favourite flavours down to their least favourite and slot them into the diamond 9 (see resource for a printable version).</vt:lpstr>
      <vt:lpstr>What are the 5 senses?</vt:lpstr>
      <vt:lpstr>How do we smell?</vt:lpstr>
      <vt:lpstr>Enjoy!</vt:lpstr>
      <vt:lpstr>PowerPoint Presentation</vt:lpstr>
      <vt:lpstr>PowerPoint Presentation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Projects</dc:title>
  <dc:creator>Paul Grange</dc:creator>
  <cp:lastModifiedBy>Paul Grange</cp:lastModifiedBy>
  <cp:revision>1</cp:revision>
  <dcterms:created xsi:type="dcterms:W3CDTF">2022-05-24T09:36:18Z</dcterms:created>
  <dcterms:modified xsi:type="dcterms:W3CDTF">2022-05-25T08:07:45Z</dcterms:modified>
</cp:coreProperties>
</file>